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8"/>
  </p:notesMasterIdLst>
  <p:handoutMasterIdLst>
    <p:handoutMasterId r:id="rId27"/>
  </p:handoutMasterIdLst>
  <p:sldIdLst>
    <p:sldId id="291" r:id="rId4"/>
    <p:sldId id="292" r:id="rId5"/>
    <p:sldId id="293" r:id="rId6"/>
    <p:sldId id="294" r:id="rId7"/>
    <p:sldId id="295" r:id="rId9"/>
    <p:sldId id="296" r:id="rId10"/>
    <p:sldId id="297" r:id="rId11"/>
    <p:sldId id="305" r:id="rId12"/>
    <p:sldId id="298" r:id="rId13"/>
    <p:sldId id="299" r:id="rId14"/>
    <p:sldId id="306" r:id="rId15"/>
    <p:sldId id="307" r:id="rId16"/>
    <p:sldId id="300" r:id="rId17"/>
    <p:sldId id="301" r:id="rId18"/>
    <p:sldId id="308" r:id="rId19"/>
    <p:sldId id="309" r:id="rId20"/>
    <p:sldId id="302" r:id="rId21"/>
    <p:sldId id="303" r:id="rId22"/>
    <p:sldId id="310" r:id="rId23"/>
    <p:sldId id="311" r:id="rId24"/>
    <p:sldId id="312" r:id="rId25"/>
    <p:sldId id="304"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3896"/>
    <a:srgbClr val="172A8D"/>
    <a:srgbClr val="EAA125"/>
    <a:srgbClr val="393A84"/>
    <a:srgbClr val="3951A3"/>
    <a:srgbClr val="553B96"/>
    <a:srgbClr val="956691"/>
    <a:srgbClr val="603B95"/>
    <a:srgbClr val="162C8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media/image6.png"/><Relationship Id="rId6" Type="http://schemas.openxmlformats.org/officeDocument/2006/relationships/tags" Target="../tags/tag12.xml"/><Relationship Id="rId5" Type="http://schemas.openxmlformats.org/officeDocument/2006/relationships/image" Target="../media/image5.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5.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image" Target="../media/image5.png"/><Relationship Id="rId2" Type="http://schemas.openxmlformats.org/officeDocument/2006/relationships/tags" Target="../tags/tag32.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7.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media/image6.png"/><Relationship Id="rId6" Type="http://schemas.openxmlformats.org/officeDocument/2006/relationships/tags" Target="../tags/tag50.xml"/><Relationship Id="rId5" Type="http://schemas.openxmlformats.org/officeDocument/2006/relationships/image" Target="../media/image5.png"/><Relationship Id="rId4" Type="http://schemas.openxmlformats.org/officeDocument/2006/relationships/tags" Target="../tags/tag49.xml"/><Relationship Id="rId3" Type="http://schemas.openxmlformats.org/officeDocument/2006/relationships/image" Target="../media/image2.png"/><Relationship Id="rId2" Type="http://schemas.openxmlformats.org/officeDocument/2006/relationships/tags" Target="../tags/tag48.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image" Target="../media/image6.png"/><Relationship Id="rId6" Type="http://schemas.openxmlformats.org/officeDocument/2006/relationships/tags" Target="../tags/tag59.xml"/><Relationship Id="rId5" Type="http://schemas.openxmlformats.org/officeDocument/2006/relationships/image" Target="../media/image5.png"/><Relationship Id="rId4" Type="http://schemas.openxmlformats.org/officeDocument/2006/relationships/tags" Target="../tags/tag58.xm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media/image6.png"/><Relationship Id="rId6" Type="http://schemas.openxmlformats.org/officeDocument/2006/relationships/tags" Target="../tags/tag67.xml"/><Relationship Id="rId5" Type="http://schemas.openxmlformats.org/officeDocument/2006/relationships/image" Target="../media/image5.png"/><Relationship Id="rId4" Type="http://schemas.openxmlformats.org/officeDocument/2006/relationships/tags" Target="../tags/tag66.xml"/><Relationship Id="rId3" Type="http://schemas.openxmlformats.org/officeDocument/2006/relationships/image" Target="../media/image2.png"/><Relationship Id="rId2" Type="http://schemas.openxmlformats.org/officeDocument/2006/relationships/tags" Target="../tags/tag65.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9.png"/><Relationship Id="rId6" Type="http://schemas.openxmlformats.org/officeDocument/2006/relationships/tags" Target="../tags/tag74.xml"/><Relationship Id="rId5" Type="http://schemas.openxmlformats.org/officeDocument/2006/relationships/image" Target="../media/image8.png"/><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image" Target="../media/image6.png"/><Relationship Id="rId6" Type="http://schemas.openxmlformats.org/officeDocument/2006/relationships/tags" Target="../tags/tag83.xml"/><Relationship Id="rId5" Type="http://schemas.openxmlformats.org/officeDocument/2006/relationships/image" Target="../media/image5.png"/><Relationship Id="rId4" Type="http://schemas.openxmlformats.org/officeDocument/2006/relationships/tags" Target="../tags/tag82.xml"/><Relationship Id="rId3" Type="http://schemas.openxmlformats.org/officeDocument/2006/relationships/image" Target="../media/image2.png"/><Relationship Id="rId2" Type="http://schemas.openxmlformats.org/officeDocument/2006/relationships/tags" Target="../tags/tag81.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image" Target="../media/image6.png"/><Relationship Id="rId6" Type="http://schemas.openxmlformats.org/officeDocument/2006/relationships/tags" Target="../tags/tag90.xml"/><Relationship Id="rId5" Type="http://schemas.openxmlformats.org/officeDocument/2006/relationships/image" Target="../media/image5.png"/><Relationship Id="rId4" Type="http://schemas.openxmlformats.org/officeDocument/2006/relationships/tags" Target="../tags/tag89.xml"/><Relationship Id="rId3" Type="http://schemas.openxmlformats.org/officeDocument/2006/relationships/image" Target="../media/image2.png"/><Relationship Id="rId2" Type="http://schemas.openxmlformats.org/officeDocument/2006/relationships/tags" Target="../tags/tag88.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6.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2.png"/><Relationship Id="rId2" Type="http://schemas.openxmlformats.org/officeDocument/2006/relationships/tags" Target="../tags/tag97.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media/image5.png"/><Relationship Id="rId7" Type="http://schemas.openxmlformats.org/officeDocument/2006/relationships/tags" Target="../tags/tag109.xml"/><Relationship Id="rId6" Type="http://schemas.openxmlformats.org/officeDocument/2006/relationships/image" Target="../media/image6.png"/><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image" Target="../media/image2.png"/><Relationship Id="rId2" Type="http://schemas.openxmlformats.org/officeDocument/2006/relationships/tags" Target="../tags/tag10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image" Target="../media/image6.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2.png"/><Relationship Id="rId2" Type="http://schemas.openxmlformats.org/officeDocument/2006/relationships/tags" Target="../tags/tag116.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image" Target="../media/image6.png"/><Relationship Id="rId7" Type="http://schemas.openxmlformats.org/officeDocument/2006/relationships/tags" Target="../tags/tag128.xml"/><Relationship Id="rId6" Type="http://schemas.openxmlformats.org/officeDocument/2006/relationships/image" Target="../media/image5.png"/><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image" Target="../media/image6.png"/><Relationship Id="rId7" Type="http://schemas.openxmlformats.org/officeDocument/2006/relationships/tags" Target="../tags/tag140.xml"/><Relationship Id="rId6" Type="http://schemas.openxmlformats.org/officeDocument/2006/relationships/image" Target="../media/image5.png"/><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2.png"/><Relationship Id="rId2" Type="http://schemas.openxmlformats.org/officeDocument/2006/relationships/tags" Target="../tags/tag137.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NO.19-4_背景"/>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25" name="图片 24" descr="NO.19-4_封面页装饰2 副本 4"/>
          <p:cNvPicPr>
            <a:picLocks noChangeAspect="1"/>
          </p:cNvPicPr>
          <p:nvPr>
            <p:custDataLst>
              <p:tags r:id="rId4"/>
            </p:custDataLst>
          </p:nvPr>
        </p:nvPicPr>
        <p:blipFill>
          <a:blip r:embed="rId5"/>
          <a:stretch>
            <a:fillRect/>
          </a:stretch>
        </p:blipFill>
        <p:spPr>
          <a:xfrm>
            <a:off x="9742170" y="911"/>
            <a:ext cx="2437752" cy="6856178"/>
          </a:xfrm>
          <a:prstGeom prst="rect">
            <a:avLst/>
          </a:prstGeom>
        </p:spPr>
      </p:pic>
      <p:pic>
        <p:nvPicPr>
          <p:cNvPr id="5" name="图片 4" descr="NO.19-4_封面页装饰1"/>
          <p:cNvPicPr>
            <a:picLocks noChangeAspect="1"/>
          </p:cNvPicPr>
          <p:nvPr>
            <p:custDataLst>
              <p:tags r:id="rId6"/>
            </p:custDataLst>
          </p:nvPr>
        </p:nvPicPr>
        <p:blipFill>
          <a:blip r:embed="rId7"/>
          <a:stretch>
            <a:fillRect/>
          </a:stretch>
        </p:blipFill>
        <p:spPr>
          <a:xfrm>
            <a:off x="7426366" y="895033"/>
            <a:ext cx="4778335" cy="5073967"/>
          </a:xfrm>
          <a:prstGeom prst="rect">
            <a:avLst/>
          </a:prstGeom>
        </p:spPr>
      </p:pic>
      <p:sp>
        <p:nvSpPr>
          <p:cNvPr id="16" name="日期占位符 15"/>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2" name="标题 2"/>
          <p:cNvSpPr/>
          <p:nvPr>
            <p:ph type="ctrTitle" idx="1" hasCustomPrompt="1"/>
            <p:custDataLst>
              <p:tags r:id="rId11"/>
            </p:custDataLst>
          </p:nvPr>
        </p:nvSpPr>
        <p:spPr>
          <a:xfrm>
            <a:off x="751205" y="1684438"/>
            <a:ext cx="8640432" cy="1414780"/>
          </a:xfrm>
          <a:noFill/>
        </p:spPr>
        <p:txBody>
          <a:bodyPr vert="horz" wrap="square" lIns="101600" tIns="38100" rIns="76200" bIns="38100" rtlCol="0" anchor="ctr" anchorCtr="0">
            <a:normAutofit/>
          </a:bodyPr>
          <a:lstStyle>
            <a:lvl1pPr marL="0" marR="0" algn="ctr" defTabSz="914400" rtl="0" eaLnBrk="1" fontAlgn="auto" latinLnBrk="0" hangingPunct="1">
              <a:lnSpc>
                <a:spcPct val="100000"/>
              </a:lnSpc>
              <a:spcBef>
                <a:spcPct val="0"/>
              </a:spcBef>
              <a:buClrTx/>
              <a:buSzTx/>
              <a:buFontTx/>
              <a:buNone/>
              <a:defRPr kumimoji="0" lang="zh-CN" altLang="en-US" sz="8000" b="1" i="0" u="none" strike="noStrike" kern="1200" cap="none" spc="400" normalizeH="0" baseline="0" noProof="1" dirty="0">
                <a:solidFill>
                  <a:schemeClr val="dk1">
                    <a:lumMod val="85000"/>
                    <a:lumOff val="15000"/>
                  </a:schemeClr>
                </a:solidFill>
                <a:uFillTx/>
                <a:latin typeface="Arial" panose="020B0604020202020204" pitchFamily="34" charset="0"/>
                <a:ea typeface="汉仪文黑-85简" panose="00020600040101010101" charset="-122"/>
                <a:cs typeface="+mn-cs"/>
              </a:defRPr>
            </a:lvl1pPr>
          </a:lstStyle>
          <a:p>
            <a:pPr lvl="0"/>
            <a:r>
              <a:rPr>
                <a:sym typeface="+mn-ea"/>
              </a:rPr>
              <a:t>编辑标题</a:t>
            </a:r>
            <a:endParaRPr>
              <a:sym typeface="+mn-ea"/>
            </a:endParaRPr>
          </a:p>
        </p:txBody>
      </p:sp>
      <p:sp>
        <p:nvSpPr>
          <p:cNvPr id="4" name="文本占位符 3"/>
          <p:cNvSpPr/>
          <p:nvPr>
            <p:ph type="body" idx="2" hasCustomPrompt="1"/>
            <p:custDataLst>
              <p:tags r:id="rId12"/>
            </p:custDataLst>
          </p:nvPr>
        </p:nvSpPr>
        <p:spPr>
          <a:xfrm>
            <a:off x="1560829" y="3462299"/>
            <a:ext cx="7021183" cy="591041"/>
          </a:xfrm>
          <a:noFill/>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0" normalizeH="0" baseline="0" noProof="1" dirty="0">
                <a:solidFill>
                  <a:schemeClr val="dk1">
                    <a:lumMod val="85000"/>
                    <a:lumOff val="15000"/>
                  </a:schemeClr>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文本占位符 4"/>
          <p:cNvSpPr/>
          <p:nvPr>
            <p:ph type="body" idx="3" hasCustomPrompt="1"/>
            <p:custDataLst>
              <p:tags r:id="rId13"/>
            </p:custDataLst>
          </p:nvPr>
        </p:nvSpPr>
        <p:spPr>
          <a:xfrm>
            <a:off x="3251844" y="4209206"/>
            <a:ext cx="3639153" cy="512236"/>
          </a:xfrm>
          <a:noFill/>
        </p:spPr>
        <p:txBody>
          <a:bodyPr vert="horz" wrap="square" lIns="101600" tIns="0" rIns="82550" bIns="0" rtlCol="0" anchor="ctr"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0" normalizeH="0" baseline="0" noProof="1" dirty="0">
                <a:solidFill>
                  <a:schemeClr val="dk1">
                    <a:lumMod val="85000"/>
                    <a:lumOff val="15000"/>
                  </a:schemeClr>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8" name="图片 7"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7" name="图片 6"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6" name="灯片编号占位符 5"/>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cxnSp>
        <p:nvCxnSpPr>
          <p:cNvPr id="8" name="直接连接符 7"/>
          <p:cNvCxnSpPr/>
          <p:nvPr>
            <p:custDataLst>
              <p:tags r:id="rId5"/>
            </p:custDataLst>
          </p:nvPr>
        </p:nvCxnSpPr>
        <p:spPr>
          <a:xfrm>
            <a:off x="6836626" y="4480299"/>
            <a:ext cx="110510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标题 1"/>
          <p:cNvSpPr/>
          <p:nvPr>
            <p:ph type="ctrTitle" idx="2" hasCustomPrompt="1"/>
            <p:custDataLst>
              <p:tags r:id="rId6"/>
            </p:custDataLst>
          </p:nvPr>
        </p:nvSpPr>
        <p:spPr>
          <a:xfrm>
            <a:off x="4826173" y="2962320"/>
            <a:ext cx="5126644" cy="833755"/>
          </a:xfrm>
        </p:spPr>
        <p:txBody>
          <a:bodyPr vert="horz" wrap="square" lIns="101600" tIns="0" rIns="76200" bIns="0" rtlCol="0" anchor="t" anchorCtr="0">
            <a:normAutofit/>
          </a:bodyPr>
          <a:lstStyle>
            <a:lvl1pPr marL="0" marR="0" algn="ctr" defTabSz="914400" rtl="0" eaLnBrk="1" fontAlgn="auto" latinLnBrk="0" hangingPunct="1">
              <a:lnSpc>
                <a:spcPct val="110000"/>
              </a:lnSpc>
              <a:spcBef>
                <a:spcPct val="0"/>
              </a:spcBef>
              <a:buClrTx/>
              <a:buSzTx/>
              <a:buFontTx/>
              <a:buNone/>
              <a:defRPr kumimoji="0" lang="zh-CN" altLang="en-US" sz="4800" b="0" i="0" u="none" strike="noStrike" kern="1200" cap="none" spc="200" normalizeH="0" baseline="0" noProof="1" dirty="0">
                <a:solidFill>
                  <a:schemeClr val="dk1">
                    <a:lumMod val="85000"/>
                    <a:lumOff val="15000"/>
                  </a:schemeClr>
                </a:solidFill>
                <a:uFillTx/>
                <a:latin typeface="Arial" panose="020B0604020202020204" pitchFamily="34" charset="0"/>
                <a:ea typeface="汉仪文黑-85简" panose="00020600040101010101" charset="-122"/>
                <a:cs typeface="+mn-cs"/>
              </a:defRPr>
            </a:lvl1pPr>
          </a:lstStyle>
          <a:p>
            <a:pPr lvl="0"/>
            <a:r>
              <a:rPr>
                <a:sym typeface="+mn-ea"/>
              </a:rPr>
              <a:t>编辑标题</a:t>
            </a:r>
            <a:endParaRPr>
              <a:sym typeface="+mn-ea"/>
            </a:endParaRPr>
          </a:p>
        </p:txBody>
      </p:sp>
      <p:sp>
        <p:nvSpPr>
          <p:cNvPr id="10" name="副标题 4"/>
          <p:cNvSpPr/>
          <p:nvPr>
            <p:ph type="subTitle" idx="3" hasCustomPrompt="1"/>
            <p:custDataLst>
              <p:tags r:id="rId7"/>
            </p:custDataLst>
          </p:nvPr>
        </p:nvSpPr>
        <p:spPr>
          <a:xfrm>
            <a:off x="4826173" y="3837350"/>
            <a:ext cx="5126009" cy="324179"/>
          </a:xfrm>
        </p:spPr>
        <p:txBody>
          <a:bodyPr vert="horz" wrap="square" lIns="101600" tIns="0" rIns="82550" bIns="0" rtlCol="0" anchor="t" anchorCtr="0">
            <a:normAutofit/>
          </a:bodyPr>
          <a:lstStyle>
            <a:lvl1pPr marL="0" marR="0" indent="-228600" algn="ctr" defTabSz="914400" rtl="0" eaLnBrk="1" fontAlgn="auto" latinLnBrk="0" hangingPunct="1">
              <a:lnSpc>
                <a:spcPct val="110000"/>
              </a:lnSpc>
              <a:spcBef>
                <a:spcPts val="0"/>
              </a:spcBef>
              <a:spcAft>
                <a:spcPts val="1000"/>
              </a:spcAft>
              <a:buClrTx/>
              <a:buSzTx/>
              <a:buFontTx/>
              <a:buNone/>
              <a:defRPr kumimoji="0" lang="zh-CN" altLang="en-US" sz="1600" b="0" i="0" u="none" strike="noStrike" kern="1200" cap="none" spc="200" normalizeH="0" baseline="0" noProof="1" dirty="0">
                <a:solidFill>
                  <a:schemeClr val="dk1">
                    <a:lumMod val="85000"/>
                    <a:lumOff val="15000"/>
                  </a:schemeClr>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1" name="文本占位符 6"/>
          <p:cNvSpPr/>
          <p:nvPr>
            <p:ph type="body" idx="4" hasCustomPrompt="1"/>
            <p:custDataLst>
              <p:tags r:id="rId8"/>
            </p:custDataLst>
          </p:nvPr>
        </p:nvSpPr>
        <p:spPr>
          <a:xfrm>
            <a:off x="4825538" y="4595869"/>
            <a:ext cx="5127279" cy="439046"/>
          </a:xfrm>
        </p:spPr>
        <p:txBody>
          <a:bodyPr vert="horz" wrap="square" lIns="101600" tIns="0" rIns="82550" bIns="0" rtlCol="0" anchor="t" anchorCtr="0">
            <a:normAutofit/>
          </a:bodyPr>
          <a:lstStyle>
            <a:lvl1pPr marL="0" marR="0" indent="-228600" algn="ctr" defTabSz="914400" rtl="0" eaLnBrk="1" fontAlgn="auto" latinLnBrk="0" hangingPunct="1">
              <a:lnSpc>
                <a:spcPct val="125000"/>
              </a:lnSpc>
              <a:spcBef>
                <a:spcPts val="0"/>
              </a:spcBef>
              <a:spcAft>
                <a:spcPts val="1000"/>
              </a:spcAft>
              <a:buClrTx/>
              <a:buSzTx/>
              <a:buFontTx/>
              <a:buNone/>
              <a:defRPr kumimoji="0" lang="zh-CN" altLang="en-US" sz="1600" b="0" i="0" u="none" strike="noStrike" kern="1200" cap="none" spc="200" normalizeH="0" baseline="0" noProof="1" dirty="0" err="1">
                <a:solidFill>
                  <a:schemeClr val="dk1">
                    <a:lumMod val="85000"/>
                    <a:lumOff val="15000"/>
                  </a:schemeClr>
                </a:solidFill>
                <a:uFillTx/>
                <a:latin typeface="Arial" panose="020B0604020202020204" pitchFamily="34" charset="0"/>
                <a:ea typeface="汉仪文黑-55简" panose="00020600040101010101" charset="-122"/>
                <a:cs typeface="等线" panose="0201060003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NO.19-4_正文页装饰1"/>
          <p:cNvPicPr>
            <a:picLocks noChangeAspect="1"/>
          </p:cNvPicPr>
          <p:nvPr>
            <p:custDataLst>
              <p:tags r:id="rId2"/>
            </p:custDataLst>
          </p:nvPr>
        </p:nvPicPr>
        <p:blipFill>
          <a:blip r:embed="rId3"/>
          <a:stretch>
            <a:fillRect/>
          </a:stretch>
        </p:blipFill>
        <p:spPr>
          <a:xfrm>
            <a:off x="0" y="99060"/>
            <a:ext cx="511768" cy="687449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文黑-55简" panose="00020600040101010101" charset="-122"/>
              </a:defRPr>
            </a:lvl1pPr>
            <a:lvl2pPr eaLnBrk="1" fontAlgn="auto" latinLnBrk="0" hangingPunct="1">
              <a:defRPr sz="1600">
                <a:solidFill>
                  <a:schemeClr val="tx1"/>
                </a:solidFill>
                <a:latin typeface="Arial" panose="020B0604020202020204" pitchFamily="34" charset="0"/>
                <a:ea typeface="汉仪文黑-55简" panose="00020600040101010101" charset="-122"/>
              </a:defRPr>
            </a:lvl2pPr>
            <a:lvl3pPr eaLnBrk="1" fontAlgn="auto" latinLnBrk="0" hangingPunct="1">
              <a:defRPr sz="1600">
                <a:solidFill>
                  <a:schemeClr val="tx1"/>
                </a:solidFill>
                <a:latin typeface="Arial" panose="020B0604020202020204" pitchFamily="34" charset="0"/>
                <a:ea typeface="汉仪文黑-55简" panose="00020600040101010101" charset="-122"/>
              </a:defRPr>
            </a:lvl3pPr>
            <a:lvl4pPr eaLnBrk="1" fontAlgn="auto" latinLnBrk="0" hangingPunct="1">
              <a:defRPr sz="1600">
                <a:solidFill>
                  <a:schemeClr val="tx1"/>
                </a:solidFill>
                <a:latin typeface="Arial" panose="020B0604020202020204" pitchFamily="34" charset="0"/>
                <a:ea typeface="汉仪文黑-55简" panose="00020600040101010101" charset="-122"/>
              </a:defRPr>
            </a:lvl4pPr>
            <a:lvl5pPr eaLnBrk="1" fontAlgn="auto" latinLnBrk="0" hangingPunct="1">
              <a:defRPr sz="160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NO.19-4_正文页装饰1"/>
          <p:cNvPicPr>
            <a:picLocks noChangeAspect="1"/>
          </p:cNvPicPr>
          <p:nvPr>
            <p:custDataLst>
              <p:tags r:id="rId2"/>
            </p:custDataLst>
          </p:nvPr>
        </p:nvPicPr>
        <p:blipFill>
          <a:blip r:embed="rId3"/>
          <a:stretch>
            <a:fillRect/>
          </a:stretch>
        </p:blipFill>
        <p:spPr>
          <a:xfrm>
            <a:off x="0" y="138430"/>
            <a:ext cx="511768" cy="687449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文黑-55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NO.19-4_目录页装饰2"/>
          <p:cNvPicPr>
            <a:picLocks noChangeAspect="1"/>
          </p:cNvPicPr>
          <p:nvPr>
            <p:custDataLst>
              <p:tags r:id="rId2"/>
            </p:custDataLst>
          </p:nvPr>
        </p:nvPicPr>
        <p:blipFill>
          <a:blip r:embed="rId3"/>
          <a:stretch>
            <a:fillRect/>
          </a:stretch>
        </p:blipFill>
        <p:spPr>
          <a:xfrm>
            <a:off x="1894840" y="3981450"/>
            <a:ext cx="1037423" cy="582524"/>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9" name="图片 8"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8" name="图片 7"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7" name="图片 6"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文黑-55简" panose="00020600040101010101" charset="-122"/>
              </a:defRPr>
            </a:lvl1pPr>
            <a:lvl2pPr indent="0" eaLnBrk="1" fontAlgn="auto" latinLnBrk="0" hangingPunct="1">
              <a:defRPr>
                <a:solidFill>
                  <a:schemeClr val="tx1"/>
                </a:solidFill>
                <a:latin typeface="Arial" panose="020B0604020202020204" pitchFamily="34" charset="0"/>
                <a:ea typeface="汉仪文黑-55简" panose="00020600040101010101" charset="-122"/>
              </a:defRPr>
            </a:lvl2pPr>
            <a:lvl3pPr indent="0" eaLnBrk="1" fontAlgn="auto" latinLnBrk="0" hangingPunct="1">
              <a:defRPr>
                <a:solidFill>
                  <a:schemeClr val="tx1"/>
                </a:solidFill>
                <a:latin typeface="Arial" panose="020B0604020202020204" pitchFamily="34" charset="0"/>
                <a:ea typeface="汉仪文黑-55简" panose="00020600040101010101" charset="-122"/>
              </a:defRPr>
            </a:lvl3pPr>
            <a:lvl4pPr indent="0" eaLnBrk="1" fontAlgn="auto" latinLnBrk="0" hangingPunct="1">
              <a:defRPr>
                <a:solidFill>
                  <a:schemeClr val="tx1"/>
                </a:solidFill>
                <a:latin typeface="Arial" panose="020B0604020202020204" pitchFamily="34" charset="0"/>
                <a:ea typeface="汉仪文黑-55简" panose="00020600040101010101" charset="-122"/>
              </a:defRPr>
            </a:lvl4pPr>
            <a:lvl5pPr indent="0" eaLnBrk="1" fontAlgn="auto" latinLnBrk="0" hangingPunct="1">
              <a:defRPr>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6" name="图片 5"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2" name="图片 1"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文黑-55简" panose="00020600040101010101" charset="-122"/>
              </a:defRPr>
            </a:lvl1pPr>
            <a:lvl2pPr>
              <a:defRPr>
                <a:solidFill>
                  <a:schemeClr val="tx1"/>
                </a:solidFill>
                <a:latin typeface="Arial" panose="020B0604020202020204" pitchFamily="34" charset="0"/>
                <a:ea typeface="汉仪文黑-55简" panose="00020600040101010101" charset="-122"/>
              </a:defRPr>
            </a:lvl2pPr>
            <a:lvl3pPr>
              <a:defRPr>
                <a:solidFill>
                  <a:schemeClr val="tx1"/>
                </a:solidFill>
                <a:latin typeface="Arial" panose="020B0604020202020204" pitchFamily="34" charset="0"/>
                <a:ea typeface="汉仪文黑-55简" panose="00020600040101010101" charset="-122"/>
              </a:defRPr>
            </a:lvl3pPr>
            <a:lvl4pPr>
              <a:defRPr>
                <a:solidFill>
                  <a:schemeClr val="tx1"/>
                </a:solidFill>
                <a:latin typeface="Arial" panose="020B0604020202020204" pitchFamily="34" charset="0"/>
                <a:ea typeface="汉仪文黑-55简" panose="00020600040101010101" charset="-122"/>
              </a:defRPr>
            </a:lvl4pPr>
            <a:lvl5pPr>
              <a:defRPr>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NO.19-4_背景"/>
          <p:cNvPicPr>
            <a:picLocks noChangeAspect="1"/>
          </p:cNvPicPr>
          <p:nvPr>
            <p:custDataLst>
              <p:tags r:id="rId2"/>
            </p:custDataLst>
          </p:nvPr>
        </p:nvPicPr>
        <p:blipFill>
          <a:blip r:embed="rId3"/>
          <a:stretch>
            <a:fillRect/>
          </a:stretch>
        </p:blipFill>
        <p:spPr>
          <a:xfrm>
            <a:off x="794" y="0"/>
            <a:ext cx="12192000" cy="6857683"/>
          </a:xfrm>
          <a:prstGeom prst="rect">
            <a:avLst/>
          </a:prstGeom>
        </p:spPr>
      </p:pic>
      <p:pic>
        <p:nvPicPr>
          <p:cNvPr id="6" name="图片 5" descr="NO.19-4_结束页装饰2"/>
          <p:cNvPicPr>
            <a:picLocks noChangeAspect="1"/>
          </p:cNvPicPr>
          <p:nvPr>
            <p:custDataLst>
              <p:tags r:id="rId4"/>
            </p:custDataLst>
          </p:nvPr>
        </p:nvPicPr>
        <p:blipFill>
          <a:blip r:embed="rId5"/>
          <a:stretch>
            <a:fillRect/>
          </a:stretch>
        </p:blipFill>
        <p:spPr>
          <a:xfrm>
            <a:off x="7490066" y="5457516"/>
            <a:ext cx="4692712" cy="1398898"/>
          </a:xfrm>
          <a:prstGeom prst="rect">
            <a:avLst/>
          </a:prstGeom>
        </p:spPr>
      </p:pic>
      <p:pic>
        <p:nvPicPr>
          <p:cNvPr id="2" name="图片 1" descr="NO.19-4_结束页装饰1"/>
          <p:cNvPicPr>
            <a:picLocks noChangeAspect="1"/>
          </p:cNvPicPr>
          <p:nvPr>
            <p:custDataLst>
              <p:tags r:id="rId6"/>
            </p:custDataLst>
          </p:nvPr>
        </p:nvPicPr>
        <p:blipFill>
          <a:blip r:embed="rId7"/>
          <a:stretch>
            <a:fillRect/>
          </a:stretch>
        </p:blipFill>
        <p:spPr>
          <a:xfrm>
            <a:off x="635" y="0"/>
            <a:ext cx="1953260" cy="6858000"/>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lt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
        <p:nvSpPr>
          <p:cNvPr id="8" name="标题 1"/>
          <p:cNvSpPr/>
          <p:nvPr>
            <p:ph type="title" idx="1" hasCustomPrompt="1"/>
            <p:custDataLst>
              <p:tags r:id="rId11"/>
            </p:custDataLst>
          </p:nvPr>
        </p:nvSpPr>
        <p:spPr>
          <a:xfrm>
            <a:off x="2153288" y="2533739"/>
            <a:ext cx="7885427" cy="1353881"/>
          </a:xfrm>
          <a:noFill/>
        </p:spPr>
        <p:txBody>
          <a:bodyPr vert="horz" wrap="square" lIns="90000" tIns="46800" rIns="90000" bIns="46800" rtlCol="0" anchor="ctr"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7200" b="1" i="0" u="none" strike="noStrike" kern="0" cap="none" spc="300" normalizeH="0" baseline="0" noProof="1" dirty="0">
                <a:ln>
                  <a:noFill/>
                </a:ln>
                <a:solidFill>
                  <a:schemeClr val="dk1">
                    <a:lumMod val="85000"/>
                    <a:lumOff val="15000"/>
                  </a:schemeClr>
                </a:solidFill>
                <a:effectLst/>
                <a:uFillTx/>
                <a:latin typeface="Arial" panose="020B0604020202020204" pitchFamily="34" charset="0"/>
                <a:ea typeface="汉仪文黑-85简" panose="00020600040101010101" charset="-122"/>
                <a:cs typeface="+mj-cs"/>
              </a:defRPr>
            </a:lvl1pPr>
          </a:lstStyle>
          <a:p>
            <a:pPr lvl="0"/>
            <a:r>
              <a:rPr>
                <a:sym typeface="+mn-ea"/>
              </a:rPr>
              <a:t>编辑标题</a:t>
            </a:r>
            <a:endParaRPr>
              <a:sym typeface="+mn-ea"/>
            </a:endParaRPr>
          </a:p>
        </p:txBody>
      </p:sp>
      <p:sp>
        <p:nvSpPr>
          <p:cNvPr id="9" name="文本占位符 2"/>
          <p:cNvSpPr/>
          <p:nvPr>
            <p:ph type="body" idx="2" hasCustomPrompt="1"/>
            <p:custDataLst>
              <p:tags r:id="rId12"/>
            </p:custDataLst>
          </p:nvPr>
        </p:nvSpPr>
        <p:spPr>
          <a:xfrm flipH="1">
            <a:off x="2153285" y="3996025"/>
            <a:ext cx="7885428" cy="928995"/>
          </a:xfrm>
          <a:noFill/>
        </p:spPr>
        <p:txBody>
          <a:bodyPr vert="horz" wrap="square" lIns="0" tIns="0" rIns="0" bIns="0" rtlCol="0">
            <a:normAutofit/>
          </a:bodyPr>
          <a:lstStyle>
            <a:lvl1pPr marL="0" marR="0" indent="-228600" algn="l" defTabSz="914400" rtl="0" eaLnBrk="1" fontAlgn="auto" latinLnBrk="0" hangingPunct="0">
              <a:lnSpc>
                <a:spcPct val="125000"/>
              </a:lnSpc>
              <a:spcBef>
                <a:spcPts val="0"/>
              </a:spcBef>
              <a:spcAft>
                <a:spcPts val="0"/>
              </a:spcAft>
              <a:buClrTx/>
              <a:buSzTx/>
              <a:buFontTx/>
              <a:buNone/>
              <a:defRPr kumimoji="0" lang="zh-CN" altLang="en-US" sz="1800" b="0" i="0" u="none" strike="noStrike" kern="0" cap="none" spc="100" normalizeH="0" baseline="0" noProof="1" dirty="0">
                <a:ln>
                  <a:noFill/>
                </a:ln>
                <a:solidFill>
                  <a:schemeClr val="dk1">
                    <a:lumMod val="85000"/>
                    <a:lumOff val="15000"/>
                  </a:schemeClr>
                </a:solidFill>
                <a:effectLst/>
                <a:uFillTx/>
                <a:latin typeface="Arial" panose="020B0604020202020204" pitchFamily="34" charset="0"/>
                <a:ea typeface="汉仪文黑-55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0" name="副标题 3"/>
          <p:cNvSpPr/>
          <p:nvPr>
            <p:ph type="subTitle" idx="3" hasCustomPrompt="1"/>
            <p:custDataLst>
              <p:tags r:id="rId13"/>
            </p:custDataLst>
          </p:nvPr>
        </p:nvSpPr>
        <p:spPr>
          <a:xfrm>
            <a:off x="2153288" y="1932968"/>
            <a:ext cx="7885427" cy="492366"/>
          </a:xfrm>
          <a:noFill/>
        </p:spPr>
        <p:txBody>
          <a:bodyPr vert="horz" wrap="square" lIns="90000" tIns="46800" rIns="90000" bIns="46800" rtlCol="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2400" b="1" i="0" u="none" strike="noStrike" kern="0" cap="none" spc="600" normalizeH="0" baseline="0" noProof="1" dirty="0">
                <a:ln>
                  <a:noFill/>
                </a:ln>
                <a:solidFill>
                  <a:schemeClr val="dk1">
                    <a:lumMod val="85000"/>
                    <a:lumOff val="15000"/>
                  </a:schemeClr>
                </a:solidFill>
                <a:effectLst/>
                <a:uFillTx/>
                <a:latin typeface="Arial" panose="020B0604020202020204" pitchFamily="34" charset="0"/>
                <a:ea typeface="汉仪文黑-55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7" name="图片 6"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6" name="图片 5"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15876"/>
            <a:ext cx="12192000" cy="6873875"/>
          </a:xfrm>
          <a:prstGeom prst="rect">
            <a:avLst/>
          </a:prstGeom>
        </p:spPr>
      </p:pic>
      <p:pic>
        <p:nvPicPr>
          <p:cNvPr id="9" name="图片 8"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6" name="矩形 5"/>
          <p:cNvSpPr/>
          <p:nvPr>
            <p:custDataLst>
              <p:tags r:id="rId8"/>
            </p:custDataLst>
          </p:nvPr>
        </p:nvSpPr>
        <p:spPr>
          <a:xfrm>
            <a:off x="292800" y="296261"/>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文黑-55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NO.19-4_正文页装饰2"/>
          <p:cNvPicPr>
            <a:picLocks noChangeAspect="1"/>
          </p:cNvPicPr>
          <p:nvPr>
            <p:custDataLst>
              <p:tags r:id="rId5"/>
            </p:custDataLst>
          </p:nvPr>
        </p:nvPicPr>
        <p:blipFill>
          <a:blip r:embed="rId6"/>
          <a:stretch>
            <a:fillRect/>
          </a:stretch>
        </p:blipFill>
        <p:spPr>
          <a:xfrm>
            <a:off x="11223234" y="0"/>
            <a:ext cx="968766" cy="1077582"/>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文黑-55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1" name="图片 10"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8" name="图片 7" descr="NO.19-4_正文页装饰2"/>
          <p:cNvPicPr>
            <a:picLocks noChangeAspect="1"/>
          </p:cNvPicPr>
          <p:nvPr>
            <p:custDataLst>
              <p:tags r:id="rId5"/>
            </p:custDataLst>
          </p:nvPr>
        </p:nvPicPr>
        <p:blipFill>
          <a:blip r:embed="rId6"/>
          <a:stretch>
            <a:fillRect/>
          </a:stretch>
        </p:blipFill>
        <p:spPr>
          <a:xfrm>
            <a:off x="11437301" y="0"/>
            <a:ext cx="754699" cy="839470"/>
          </a:xfrm>
          <a:prstGeom prst="rect">
            <a:avLst/>
          </a:prstGeom>
        </p:spPr>
      </p:pic>
      <p:pic>
        <p:nvPicPr>
          <p:cNvPr id="6" name="图片 5" descr="NO.19-4_正文页装饰1"/>
          <p:cNvPicPr>
            <a:picLocks noChangeAspect="1"/>
          </p:cNvPicPr>
          <p:nvPr>
            <p:custDataLst>
              <p:tags r:id="rId7"/>
            </p:custDataLst>
          </p:nvPr>
        </p:nvPicPr>
        <p:blipFill>
          <a:blip r:embed="rId8"/>
          <a:stretch>
            <a:fillRect/>
          </a:stretch>
        </p:blipFill>
        <p:spPr>
          <a:xfrm>
            <a:off x="0" y="-5080"/>
            <a:ext cx="511768" cy="687449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11430"/>
            <a:ext cx="12192000" cy="6858000"/>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19-4_正文页装饰2"/>
          <p:cNvPicPr>
            <a:picLocks noChangeAspect="1"/>
          </p:cNvPicPr>
          <p:nvPr>
            <p:custDataLst>
              <p:tags r:id="rId5"/>
            </p:custDataLst>
          </p:nvPr>
        </p:nvPicPr>
        <p:blipFill>
          <a:blip r:embed="rId6"/>
          <a:stretch>
            <a:fillRect/>
          </a:stretch>
        </p:blipFill>
        <p:spPr>
          <a:xfrm>
            <a:off x="11190112" y="0"/>
            <a:ext cx="1001888" cy="1114425"/>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2" name="图片 11"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19-4_正文页装饰1"/>
          <p:cNvPicPr>
            <a:picLocks noChangeAspect="1"/>
          </p:cNvPicPr>
          <p:nvPr>
            <p:custDataLst>
              <p:tags r:id="rId5"/>
            </p:custDataLst>
          </p:nvPr>
        </p:nvPicPr>
        <p:blipFill>
          <a:blip r:embed="rId6"/>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7"/>
            </p:custDataLst>
          </p:nvPr>
        </p:nvPicPr>
        <p:blipFill>
          <a:blip r:embed="rId8"/>
          <a:stretch>
            <a:fillRect/>
          </a:stretch>
        </p:blipFill>
        <p:spPr>
          <a:xfrm>
            <a:off x="11437313" y="-5080"/>
            <a:ext cx="754687" cy="839457"/>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9" name="矩形 8"/>
          <p:cNvSpPr/>
          <p:nvPr>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19-4_正文页装饰1"/>
          <p:cNvPicPr>
            <a:picLocks noChangeAspect="1"/>
          </p:cNvPicPr>
          <p:nvPr>
            <p:custDataLst>
              <p:tags r:id="rId5"/>
            </p:custDataLst>
          </p:nvPr>
        </p:nvPicPr>
        <p:blipFill>
          <a:blip r:embed="rId6"/>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7"/>
            </p:custDataLst>
          </p:nvPr>
        </p:nvPicPr>
        <p:blipFill>
          <a:blip r:embed="rId8"/>
          <a:stretch>
            <a:fillRect/>
          </a:stretch>
        </p:blipFill>
        <p:spPr>
          <a:xfrm>
            <a:off x="11103337" y="-5080"/>
            <a:ext cx="1088650" cy="1210932"/>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文黑-55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2.xml"/><Relationship Id="rId19" Type="http://schemas.openxmlformats.org/officeDocument/2006/relationships/image" Target="../media/image1.png"/><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文黑-55简" panose="00020600040101010101"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文黑-55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0" Type="http://schemas.openxmlformats.org/officeDocument/2006/relationships/slideLayout" Target="../slideLayouts/slideLayout16.xml"/><Relationship Id="rId2" Type="http://schemas.openxmlformats.org/officeDocument/2006/relationships/tags" Target="../tags/tag153.xml"/><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7240" y="1212215"/>
            <a:ext cx="10689590" cy="681990"/>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一、符合未来发展的趋势</a:t>
            </a:r>
            <a:r>
              <a:rPr lang="zh-CN" sz="1600">
                <a:latin typeface="华文黑体" panose="02010600040101010101" charset="-122"/>
                <a:ea typeface="华文黑体" panose="02010600040101010101" charset="-122"/>
              </a:rPr>
              <a:t>（</a:t>
            </a:r>
            <a:r>
              <a:rPr lang="zh-CN" sz="1600">
                <a:latin typeface="华文黑体" panose="02010600040101010101" charset="-122"/>
                <a:ea typeface="华文黑体" panose="02010600040101010101" charset="-122"/>
              </a:rPr>
              <a:t>阐述本</a:t>
            </a:r>
            <a:r>
              <a:rPr lang="zh-CN" sz="1600">
                <a:latin typeface="华文黑体" panose="02010600040101010101" charset="-122"/>
                <a:ea typeface="华文黑体" panose="02010600040101010101" charset="-122"/>
                <a:sym typeface="+mn-ea"/>
              </a:rPr>
              <a:t>方案符合医疗行业未来发展趋势和技术方向）</a:t>
            </a:r>
            <a:endParaRPr lang="zh-CN" altLang="en-US" sz="1600">
              <a:latin typeface="华文黑体" panose="02010600040101010101" charset="-122"/>
              <a:ea typeface="华文黑体" panose="02010600040101010101" charset="-122"/>
            </a:endParaRPr>
          </a:p>
        </p:txBody>
      </p:sp>
      <p:sp>
        <p:nvSpPr>
          <p:cNvPr id="4" name="文本框 3"/>
          <p:cNvSpPr txBox="1"/>
          <p:nvPr/>
        </p:nvSpPr>
        <p:spPr>
          <a:xfrm>
            <a:off x="776923" y="185991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52780" y="1161415"/>
            <a:ext cx="10886440" cy="744855"/>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二、符合未来医院建设发展需求</a:t>
            </a:r>
            <a:r>
              <a:rPr lang="zh-CN" sz="1600">
                <a:latin typeface="华文黑体" panose="02010600040101010101" charset="-122"/>
                <a:ea typeface="华文黑体" panose="02010600040101010101" charset="-122"/>
              </a:rPr>
              <a:t>（阐述本</a:t>
            </a:r>
            <a:r>
              <a:rPr lang="zh-CN" sz="1600">
                <a:latin typeface="华文黑体" panose="02010600040101010101" charset="-122"/>
                <a:ea typeface="华文黑体" panose="02010600040101010101" charset="-122"/>
                <a:sym typeface="+mn-ea"/>
              </a:rPr>
              <a:t>方案中符合未来医院建设需求和高质量发展要求的</a:t>
            </a:r>
            <a:r>
              <a:rPr lang="zh-CN" sz="1600">
                <a:latin typeface="华文黑体" panose="02010600040101010101" charset="-122"/>
                <a:ea typeface="华文黑体" panose="02010600040101010101" charset="-122"/>
                <a:sym typeface="+mn-ea"/>
              </a:rPr>
              <a:t>情况）</a:t>
            </a:r>
            <a:endParaRPr lang="zh-CN" altLang="en-US" sz="1600">
              <a:latin typeface="华文黑体" panose="02010600040101010101" charset="-122"/>
              <a:ea typeface="华文黑体" panose="02010600040101010101" charset="-122"/>
            </a:endParaRPr>
          </a:p>
        </p:txBody>
      </p:sp>
      <p:sp>
        <p:nvSpPr>
          <p:cNvPr id="2" name="文本框 1"/>
          <p:cNvSpPr txBox="1"/>
          <p:nvPr/>
        </p:nvSpPr>
        <p:spPr>
          <a:xfrm>
            <a:off x="776923" y="175323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6290" y="1161415"/>
            <a:ext cx="10371455" cy="706755"/>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三、符合全生命周期的设计理念</a:t>
            </a:r>
            <a:r>
              <a:rPr lang="zh-CN" sz="1600">
                <a:latin typeface="华文黑体" panose="02010600040101010101" charset="-122"/>
                <a:ea typeface="华文黑体" panose="02010600040101010101" charset="-122"/>
              </a:rPr>
              <a:t>（阐述本方案中融入并体现全生命周期的</a:t>
            </a:r>
            <a:r>
              <a:rPr lang="zh-CN" sz="1600">
                <a:latin typeface="华文黑体" panose="02010600040101010101" charset="-122"/>
                <a:ea typeface="华文黑体" panose="02010600040101010101" charset="-122"/>
              </a:rPr>
              <a:t>设计理念）</a:t>
            </a:r>
            <a:endParaRPr lang="zh-CN" sz="1600">
              <a:latin typeface="华文黑体" panose="02010600040101010101" charset="-122"/>
              <a:ea typeface="华文黑体" panose="02010600040101010101" charset="-122"/>
            </a:endParaRPr>
          </a:p>
        </p:txBody>
      </p:sp>
      <p:sp>
        <p:nvSpPr>
          <p:cNvPr id="2" name="文本框 1"/>
          <p:cNvSpPr txBox="1"/>
          <p:nvPr/>
        </p:nvSpPr>
        <p:spPr>
          <a:xfrm>
            <a:off x="776923" y="175323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2"/>
            <p:custDataLst>
              <p:tags r:id="rId1"/>
            </p:custDataLst>
          </p:nvPr>
        </p:nvSpPr>
        <p:spPr>
          <a:xfrm>
            <a:off x="4826173" y="3325540"/>
            <a:ext cx="5126644" cy="833755"/>
          </a:xfrm>
        </p:spPr>
        <p:txBody>
          <a:bodyPr>
            <a:normAutofit/>
          </a:bodyPr>
          <a:p>
            <a:r>
              <a:rPr lang="zh-CN" altLang="en-US" b="1">
                <a:solidFill>
                  <a:schemeClr val="dk1">
                    <a:lumMod val="85000"/>
                    <a:lumOff val="15000"/>
                  </a:schemeClr>
                </a:solidFill>
                <a:latin typeface="STHeiti Regular" panose="02010600040101010101" charset="-122"/>
                <a:ea typeface="STHeiti Regular" panose="02010600040101010101" charset="-122"/>
              </a:rPr>
              <a:t>技术导向</a:t>
            </a:r>
            <a:endParaRPr lang="zh-CN" altLang="en-US" b="1">
              <a:solidFill>
                <a:schemeClr val="dk1">
                  <a:lumMod val="85000"/>
                  <a:lumOff val="15000"/>
                </a:schemeClr>
              </a:solidFill>
              <a:latin typeface="STHeiti Regular" panose="02010600040101010101" charset="-122"/>
              <a:ea typeface="STHeiti Regular" panose="02010600040101010101" charset="-122"/>
            </a:endParaRPr>
          </a:p>
        </p:txBody>
      </p:sp>
      <p:sp>
        <p:nvSpPr>
          <p:cNvPr id="6" name="文本框 5"/>
          <p:cNvSpPr txBox="1"/>
          <p:nvPr>
            <p:custDataLst>
              <p:tags r:id="rId2"/>
            </p:custDataLst>
          </p:nvPr>
        </p:nvSpPr>
        <p:spPr>
          <a:xfrm>
            <a:off x="5656118" y="1546860"/>
            <a:ext cx="3466119" cy="1639615"/>
          </a:xfrm>
          <a:prstGeom prst="rect">
            <a:avLst/>
          </a:prstGeom>
          <a:noFill/>
        </p:spPr>
        <p:txBody>
          <a:bodyPr wrap="square" tIns="0" bIns="0" rtlCol="0" anchor="b" anchorCtr="0">
            <a:normAutofit/>
          </a:bodyPr>
          <a:p>
            <a:pPr algn="ctr"/>
            <a:r>
              <a:rPr lang="en-US" altLang="zh-CN" sz="8000" b="1" dirty="0">
                <a:solidFill>
                  <a:srgbClr val="172A8D"/>
                </a:solidFill>
                <a:uFillTx/>
                <a:latin typeface="华文黑体" panose="02010600040101010101" charset="-122"/>
                <a:ea typeface="华文黑体" panose="02010600040101010101" charset="-122"/>
              </a:rPr>
              <a:t>03</a:t>
            </a:r>
            <a:endParaRPr lang="en-US" altLang="zh-CN" sz="8000" b="1" dirty="0">
              <a:solidFill>
                <a:srgbClr val="172A8D"/>
              </a:solidFill>
              <a:uFillTx/>
              <a:latin typeface="华文黑体" panose="02010600040101010101" charset="-122"/>
              <a:ea typeface="华文黑体" panose="02010600040101010101" charset="-122"/>
            </a:endParaRPr>
          </a:p>
        </p:txBody>
      </p:sp>
      <p:grpSp>
        <p:nvGrpSpPr>
          <p:cNvPr id="8" name="组合 7"/>
          <p:cNvGrpSpPr/>
          <p:nvPr/>
        </p:nvGrpSpPr>
        <p:grpSpPr>
          <a:xfrm>
            <a:off x="1683385" y="1860550"/>
            <a:ext cx="3260090" cy="3140075"/>
            <a:chOff x="2651" y="2930"/>
            <a:chExt cx="5134" cy="4945"/>
          </a:xfrm>
        </p:grpSpPr>
        <p:sp>
          <p:nvSpPr>
            <p:cNvPr id="2" name="椭圆 1"/>
            <p:cNvSpPr/>
            <p:nvPr/>
          </p:nvSpPr>
          <p:spPr>
            <a:xfrm>
              <a:off x="2651" y="3817"/>
              <a:ext cx="4058" cy="4058"/>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6667" y="6653"/>
              <a:ext cx="1119" cy="1119"/>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5459" y="2930"/>
              <a:ext cx="2068" cy="2068"/>
            </a:xfrm>
            <a:prstGeom prst="ellipse">
              <a:avLst/>
            </a:prstGeom>
            <a:solidFill>
              <a:srgbClr val="EAA12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3522" y="2980"/>
              <a:ext cx="497" cy="497"/>
            </a:xfrm>
            <a:prstGeom prst="ellipse">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9" name="矩形 8"/>
          <p:cNvSpPr/>
          <p:nvPr/>
        </p:nvSpPr>
        <p:spPr>
          <a:xfrm>
            <a:off x="9411970" y="913765"/>
            <a:ext cx="1361440" cy="4021455"/>
          </a:xfrm>
          <a:prstGeom prst="rect">
            <a:avLst/>
          </a:prstGeom>
          <a:solidFill>
            <a:srgbClr val="0B38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88620" y="1212215"/>
            <a:ext cx="11414760" cy="642620"/>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一、科技创新程度</a:t>
            </a:r>
            <a:r>
              <a:rPr lang="zh-CN" sz="1600">
                <a:latin typeface="华文黑体" panose="02010600040101010101" charset="-122"/>
                <a:ea typeface="华文黑体" panose="02010600040101010101" charset="-122"/>
              </a:rPr>
              <a:t>（（阐述本方案较迭代产品的科技创新程度、技术领先性及应用专利情况，上传本方案专利图片）</a:t>
            </a:r>
            <a:r>
              <a:rPr lang="zh-CN" sz="1600">
                <a:latin typeface="华文黑体" panose="02010600040101010101" charset="-122"/>
                <a:ea typeface="华文黑体" panose="02010600040101010101" charset="-122"/>
                <a:sym typeface="+mn-ea"/>
              </a:rPr>
              <a:t>）</a:t>
            </a:r>
            <a:endParaRPr lang="zh-CN" sz="1600">
              <a:latin typeface="华文黑体" panose="02010600040101010101" charset="-122"/>
              <a:ea typeface="华文黑体" panose="02010600040101010101" charset="-122"/>
            </a:endParaRPr>
          </a:p>
        </p:txBody>
      </p:sp>
      <p:sp>
        <p:nvSpPr>
          <p:cNvPr id="2" name="文本框 1"/>
          <p:cNvSpPr txBox="1"/>
          <p:nvPr/>
        </p:nvSpPr>
        <p:spPr>
          <a:xfrm>
            <a:off x="523558" y="1819910"/>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96290" y="1174115"/>
            <a:ext cx="10371455" cy="668020"/>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二、前沿技术应用程度</a:t>
            </a:r>
            <a:r>
              <a:rPr lang="zh-CN" sz="1600">
                <a:latin typeface="华文黑体" panose="02010600040101010101" charset="-122"/>
                <a:ea typeface="华文黑体" panose="02010600040101010101" charset="-122"/>
              </a:rPr>
              <a:t>（</a:t>
            </a:r>
            <a:r>
              <a:rPr lang="zh-CN" sz="1600">
                <a:latin typeface="华文黑体" panose="02010600040101010101" charset="-122"/>
                <a:ea typeface="华文黑体" panose="02010600040101010101" charset="-122"/>
              </a:rPr>
              <a:t>阐述本方案中前沿趋势型技术应用情况）</a:t>
            </a:r>
            <a:endParaRPr lang="zh-CN" sz="1600">
              <a:latin typeface="华文黑体" panose="02010600040101010101" charset="-122"/>
              <a:ea typeface="华文黑体" panose="02010600040101010101" charset="-122"/>
            </a:endParaRPr>
          </a:p>
        </p:txBody>
      </p:sp>
      <p:sp>
        <p:nvSpPr>
          <p:cNvPr id="2" name="文本框 1"/>
          <p:cNvSpPr txBox="1"/>
          <p:nvPr/>
        </p:nvSpPr>
        <p:spPr>
          <a:xfrm>
            <a:off x="776923" y="175323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08343" y="1199515"/>
            <a:ext cx="10775315" cy="655320"/>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三、解决方案的完整度和系统性</a:t>
            </a:r>
            <a:r>
              <a:rPr lang="zh-CN" sz="1600">
                <a:latin typeface="华文黑体" panose="02010600040101010101" charset="-122"/>
                <a:ea typeface="华文黑体" panose="02010600040101010101" charset="-122"/>
              </a:rPr>
              <a:t>（阐述本方案对空间、设备、信息化、运营管理等多专业融合程度及解决方案的完整性、系统性）</a:t>
            </a:r>
            <a:endParaRPr lang="zh-CN" sz="1600">
              <a:latin typeface="华文黑体" panose="02010600040101010101" charset="-122"/>
              <a:ea typeface="华文黑体" panose="02010600040101010101" charset="-122"/>
            </a:endParaRPr>
          </a:p>
        </p:txBody>
      </p:sp>
      <p:sp>
        <p:nvSpPr>
          <p:cNvPr id="2" name="文本框 1"/>
          <p:cNvSpPr txBox="1"/>
          <p:nvPr/>
        </p:nvSpPr>
        <p:spPr>
          <a:xfrm>
            <a:off x="776923" y="220662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2"/>
            <p:custDataLst>
              <p:tags r:id="rId1"/>
            </p:custDataLst>
          </p:nvPr>
        </p:nvSpPr>
        <p:spPr>
          <a:xfrm>
            <a:off x="4826173" y="3325540"/>
            <a:ext cx="5126644" cy="833755"/>
          </a:xfrm>
        </p:spPr>
        <p:txBody>
          <a:bodyPr/>
          <a:p>
            <a:r>
              <a:rPr lang="zh-CN" altLang="en-US" b="1">
                <a:solidFill>
                  <a:schemeClr val="dk1">
                    <a:lumMod val="85000"/>
                    <a:lumOff val="15000"/>
                  </a:schemeClr>
                </a:solidFill>
                <a:latin typeface="STHeiti Regular" panose="02010600040101010101" charset="-122"/>
                <a:ea typeface="STHeiti Regular" panose="02010600040101010101" charset="-122"/>
              </a:rPr>
              <a:t>应用导向</a:t>
            </a:r>
            <a:endParaRPr lang="zh-CN" altLang="en-US" b="1">
              <a:solidFill>
                <a:schemeClr val="dk1">
                  <a:lumMod val="85000"/>
                  <a:lumOff val="15000"/>
                </a:schemeClr>
              </a:solidFill>
              <a:latin typeface="STHeiti Regular" panose="02010600040101010101" charset="-122"/>
              <a:ea typeface="STHeiti Regular" panose="02010600040101010101" charset="-122"/>
            </a:endParaRPr>
          </a:p>
        </p:txBody>
      </p:sp>
      <p:sp>
        <p:nvSpPr>
          <p:cNvPr id="6" name="文本框 5"/>
          <p:cNvSpPr txBox="1"/>
          <p:nvPr>
            <p:custDataLst>
              <p:tags r:id="rId2"/>
            </p:custDataLst>
          </p:nvPr>
        </p:nvSpPr>
        <p:spPr>
          <a:xfrm>
            <a:off x="5656118" y="1546860"/>
            <a:ext cx="3466119" cy="1639615"/>
          </a:xfrm>
          <a:prstGeom prst="rect">
            <a:avLst/>
          </a:prstGeom>
          <a:noFill/>
        </p:spPr>
        <p:txBody>
          <a:bodyPr wrap="square" tIns="0" bIns="0" rtlCol="0" anchor="b" anchorCtr="0">
            <a:normAutofit/>
          </a:bodyPr>
          <a:p>
            <a:pPr algn="ctr"/>
            <a:r>
              <a:rPr lang="en-US" altLang="zh-CN" sz="8000" b="1" dirty="0">
                <a:solidFill>
                  <a:srgbClr val="172A8D"/>
                </a:solidFill>
                <a:uFillTx/>
                <a:latin typeface="华文黑体" panose="02010600040101010101" charset="-122"/>
                <a:ea typeface="华文黑体" panose="02010600040101010101" charset="-122"/>
              </a:rPr>
              <a:t>04</a:t>
            </a:r>
            <a:endParaRPr lang="en-US" altLang="zh-CN" sz="8000" b="1" dirty="0">
              <a:solidFill>
                <a:srgbClr val="172A8D"/>
              </a:solidFill>
              <a:uFillTx/>
              <a:latin typeface="华文黑体" panose="02010600040101010101" charset="-122"/>
              <a:ea typeface="华文黑体" panose="02010600040101010101" charset="-122"/>
            </a:endParaRPr>
          </a:p>
        </p:txBody>
      </p:sp>
      <p:grpSp>
        <p:nvGrpSpPr>
          <p:cNvPr id="8" name="组合 7"/>
          <p:cNvGrpSpPr/>
          <p:nvPr/>
        </p:nvGrpSpPr>
        <p:grpSpPr>
          <a:xfrm>
            <a:off x="1683385" y="1860550"/>
            <a:ext cx="3260090" cy="3140075"/>
            <a:chOff x="2651" y="2930"/>
            <a:chExt cx="5134" cy="4945"/>
          </a:xfrm>
        </p:grpSpPr>
        <p:sp>
          <p:nvSpPr>
            <p:cNvPr id="2" name="椭圆 1"/>
            <p:cNvSpPr/>
            <p:nvPr/>
          </p:nvSpPr>
          <p:spPr>
            <a:xfrm>
              <a:off x="2651" y="3817"/>
              <a:ext cx="4058" cy="4058"/>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6667" y="6653"/>
              <a:ext cx="1119" cy="1119"/>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5459" y="2930"/>
              <a:ext cx="2068" cy="2068"/>
            </a:xfrm>
            <a:prstGeom prst="ellipse">
              <a:avLst/>
            </a:prstGeom>
            <a:solidFill>
              <a:srgbClr val="EAA12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3522" y="2980"/>
              <a:ext cx="497" cy="497"/>
            </a:xfrm>
            <a:prstGeom prst="ellipse">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9" name="矩形 8"/>
          <p:cNvSpPr/>
          <p:nvPr/>
        </p:nvSpPr>
        <p:spPr>
          <a:xfrm>
            <a:off x="9411970" y="913765"/>
            <a:ext cx="1361440" cy="4021455"/>
          </a:xfrm>
          <a:prstGeom prst="rect">
            <a:avLst/>
          </a:prstGeom>
          <a:solidFill>
            <a:srgbClr val="0B38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7240" y="1110615"/>
            <a:ext cx="10814685" cy="615315"/>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一、高质量</a:t>
            </a:r>
            <a:r>
              <a:rPr lang="zh-CN" sz="1600">
                <a:latin typeface="华文黑体" panose="02010600040101010101" charset="-122"/>
                <a:ea typeface="华文黑体" panose="02010600040101010101" charset="-122"/>
              </a:rPr>
              <a:t>（阐述本方案</a:t>
            </a:r>
            <a:r>
              <a:rPr lang="zh-CN" sz="1600">
                <a:latin typeface="华文黑体" panose="02010600040101010101" charset="-122"/>
                <a:ea typeface="华文黑体" panose="02010600040101010101" charset="-122"/>
                <a:sym typeface="+mn-ea"/>
              </a:rPr>
              <a:t>满足高性能、可靠、耐用等高质量要求）</a:t>
            </a:r>
            <a:endParaRPr lang="zh-CN" sz="1600">
              <a:latin typeface="华文黑体" panose="02010600040101010101" charset="-122"/>
              <a:ea typeface="华文黑体" panose="02010600040101010101" charset="-122"/>
              <a:sym typeface="+mn-ea"/>
            </a:endParaRPr>
          </a:p>
        </p:txBody>
      </p:sp>
      <p:sp>
        <p:nvSpPr>
          <p:cNvPr id="2" name="文本框 1"/>
          <p:cNvSpPr txBox="1"/>
          <p:nvPr/>
        </p:nvSpPr>
        <p:spPr>
          <a:xfrm>
            <a:off x="776923" y="164655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7240" y="1109345"/>
            <a:ext cx="10814685" cy="563880"/>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二、高效率</a:t>
            </a:r>
            <a:r>
              <a:rPr lang="zh-CN" sz="1600">
                <a:latin typeface="华文黑体" panose="02010600040101010101" charset="-122"/>
                <a:ea typeface="华文黑体" panose="02010600040101010101" charset="-122"/>
              </a:rPr>
              <a:t>（阐述本方案的应用对工作效率的提升情况）</a:t>
            </a:r>
            <a:endParaRPr lang="zh-CN" sz="1600">
              <a:latin typeface="华文黑体" panose="02010600040101010101" charset="-122"/>
              <a:ea typeface="华文黑体" panose="02010600040101010101" charset="-122"/>
            </a:endParaRPr>
          </a:p>
        </p:txBody>
      </p:sp>
      <p:sp>
        <p:nvSpPr>
          <p:cNvPr id="2" name="文本框 1"/>
          <p:cNvSpPr txBox="1"/>
          <p:nvPr/>
        </p:nvSpPr>
        <p:spPr>
          <a:xfrm>
            <a:off x="776923" y="164655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8155" y="1071880"/>
            <a:ext cx="11235690" cy="4061460"/>
          </a:xfrm>
          <a:prstGeom prst="rect">
            <a:avLst/>
          </a:prstGeom>
          <a:noFill/>
          <a:ln w="9525">
            <a:noFill/>
          </a:ln>
        </p:spPr>
        <p:txBody>
          <a:bodyPr wrap="square">
            <a:spAutoFit/>
          </a:bodyPr>
          <a:p>
            <a:pPr indent="406400" algn="ctr" fontAlgn="auto">
              <a:lnSpc>
                <a:spcPct val="150000"/>
              </a:lnSpc>
            </a:pPr>
            <a:r>
              <a:rPr lang="zh-CN">
                <a:latin typeface="华文黑体" panose="02010600040101010101" charset="-122"/>
                <a:ea typeface="华文黑体" panose="02010600040101010101" charset="-122"/>
                <a:cs typeface="黑体" charset="0"/>
              </a:rPr>
              <a:t>提交须知</a:t>
            </a:r>
            <a:endParaRPr lang="zh-CN">
              <a:latin typeface="华文黑体" panose="02010600040101010101" charset="-122"/>
              <a:ea typeface="华文黑体" panose="02010600040101010101" charset="-122"/>
              <a:cs typeface="黑体" charset="0"/>
            </a:endParaRPr>
          </a:p>
          <a:p>
            <a:pPr indent="406400" algn="just" fontAlgn="auto">
              <a:lnSpc>
                <a:spcPct val="150000"/>
              </a:lnSpc>
            </a:pPr>
            <a:r>
              <a:rPr lang="zh-CN" sz="1400" b="1">
                <a:latin typeface="STHeiti Regular" panose="02010600040101010101" charset="-122"/>
                <a:ea typeface="STHeiti Regular" panose="02010600040101010101" charset="-122"/>
                <a:cs typeface="黑体" charset="0"/>
              </a:rPr>
              <a:t>一、申报条件</a:t>
            </a:r>
            <a:endParaRPr lang="zh-CN" sz="1400" b="1">
              <a:latin typeface="STHeiti Regular" panose="02010600040101010101" charset="-122"/>
              <a:ea typeface="STHeiti Regular" panose="02010600040101010101" charset="-122"/>
              <a:cs typeface="黑体" charset="0"/>
            </a:endParaRPr>
          </a:p>
          <a:p>
            <a:pPr indent="406400" algn="just" fontAlgn="auto">
              <a:lnSpc>
                <a:spcPct val="150000"/>
              </a:lnSpc>
            </a:pPr>
            <a:r>
              <a:rPr lang="zh-CN" sz="1400">
                <a:latin typeface="华文黑体" panose="02010600040101010101" charset="-122"/>
                <a:ea typeface="华文黑体" panose="02010600040101010101" charset="-122"/>
                <a:cs typeface="黑体" charset="0"/>
              </a:rPr>
              <a:t>1、参评方案知识产权清晰，无产权纠纷。</a:t>
            </a:r>
            <a:endParaRPr lang="zh-CN" sz="1400">
              <a:latin typeface="华文黑体" panose="02010600040101010101" charset="-122"/>
              <a:ea typeface="华文黑体" panose="02010600040101010101" charset="-122"/>
              <a:cs typeface="黑体" charset="0"/>
            </a:endParaRPr>
          </a:p>
          <a:p>
            <a:pPr indent="406400" algn="just" fontAlgn="auto">
              <a:lnSpc>
                <a:spcPct val="150000"/>
              </a:lnSpc>
            </a:pPr>
            <a:r>
              <a:rPr lang="zh-CN" sz="1400">
                <a:latin typeface="华文黑体" panose="02010600040101010101" charset="-122"/>
                <a:ea typeface="华文黑体" panose="02010600040101010101" charset="-122"/>
                <a:cs typeface="黑体" charset="0"/>
              </a:rPr>
              <a:t>2、参评方案所属企业及团队成员须拥有良好社会信誉，无重大失信记录、无犯罪记录、无其他不良记录。</a:t>
            </a:r>
            <a:endParaRPr lang="zh-CN" sz="1400">
              <a:latin typeface="华文黑体" panose="02010600040101010101" charset="-122"/>
              <a:ea typeface="华文黑体" panose="02010600040101010101" charset="-122"/>
              <a:cs typeface="黑体" charset="0"/>
            </a:endParaRPr>
          </a:p>
          <a:p>
            <a:pPr indent="406400" algn="just" fontAlgn="auto">
              <a:lnSpc>
                <a:spcPct val="150000"/>
              </a:lnSpc>
            </a:pPr>
            <a:r>
              <a:rPr lang="zh-CN" sz="1400">
                <a:latin typeface="华文黑体" panose="02010600040101010101" charset="-122"/>
                <a:ea typeface="华文黑体" panose="02010600040101010101" charset="-122"/>
                <a:cs typeface="黑体" charset="0"/>
              </a:rPr>
              <a:t>3、申报材料、相关佐证材料均需严格与申报主体一致，否则按虚假申报处理。</a:t>
            </a:r>
            <a:endParaRPr lang="zh-CN" sz="1400">
              <a:latin typeface="华文黑体" panose="02010600040101010101" charset="-122"/>
              <a:ea typeface="华文黑体" panose="02010600040101010101" charset="-122"/>
              <a:cs typeface="黑体" charset="0"/>
            </a:endParaRPr>
          </a:p>
          <a:p>
            <a:pPr indent="406400" algn="just" fontAlgn="auto">
              <a:lnSpc>
                <a:spcPct val="150000"/>
              </a:lnSpc>
            </a:pPr>
            <a:r>
              <a:rPr lang="zh-CN" sz="1400">
                <a:latin typeface="华文黑体" panose="02010600040101010101" charset="-122"/>
                <a:ea typeface="华文黑体" panose="02010600040101010101" charset="-122"/>
                <a:cs typeface="黑体" charset="0"/>
              </a:rPr>
              <a:t>4、参评方案在新建医院相关领域应拥有较强创新性、完整性、系统性。</a:t>
            </a:r>
            <a:endParaRPr lang="zh-CN" sz="1400">
              <a:latin typeface="华文黑体" panose="02010600040101010101" charset="-122"/>
              <a:ea typeface="华文黑体" panose="02010600040101010101" charset="-122"/>
              <a:cs typeface="黑体" charset="0"/>
            </a:endParaRPr>
          </a:p>
          <a:p>
            <a:pPr indent="406400" algn="just" fontAlgn="auto">
              <a:lnSpc>
                <a:spcPct val="150000"/>
              </a:lnSpc>
            </a:pPr>
            <a:r>
              <a:rPr lang="zh-CN" sz="1400" b="1">
                <a:latin typeface="STHeiti Regular" panose="02010600040101010101" charset="-122"/>
                <a:ea typeface="STHeiti Regular" panose="02010600040101010101" charset="-122"/>
                <a:cs typeface="黑体" charset="0"/>
              </a:rPr>
              <a:t>二、申报要求</a:t>
            </a:r>
            <a:endParaRPr lang="zh-CN" sz="1400" b="1">
              <a:latin typeface="STHeiti Regular" panose="02010600040101010101" charset="-122"/>
              <a:ea typeface="STHeiti Regular" panose="02010600040101010101" charset="-122"/>
              <a:cs typeface="黑体" charset="0"/>
            </a:endParaRPr>
          </a:p>
          <a:p>
            <a:pPr indent="406400" algn="just" fontAlgn="auto">
              <a:lnSpc>
                <a:spcPct val="150000"/>
              </a:lnSpc>
            </a:pPr>
            <a:r>
              <a:rPr sz="1400">
                <a:latin typeface="华文黑体" panose="02010600040101010101" charset="-122"/>
                <a:ea typeface="华文黑体" panose="02010600040101010101" charset="-122"/>
                <a:cs typeface="黑体" charset="0"/>
              </a:rPr>
              <a:t>1、请各申报方在参与榜单活动中遵守相关法律、法规，诚信行事；不得损害他人合法权益，不得利用本活动以任何方式直接或者间接的从事违反法律法规以及社会公德的行为；</a:t>
            </a:r>
            <a:endParaRPr sz="1400">
              <a:latin typeface="华文黑体" panose="02010600040101010101" charset="-122"/>
              <a:ea typeface="华文黑体" panose="02010600040101010101" charset="-122"/>
              <a:cs typeface="黑体" charset="0"/>
            </a:endParaRPr>
          </a:p>
          <a:p>
            <a:pPr indent="406400" algn="just" fontAlgn="auto">
              <a:lnSpc>
                <a:spcPct val="150000"/>
              </a:lnSpc>
            </a:pPr>
            <a:r>
              <a:rPr sz="1400">
                <a:latin typeface="华文黑体" panose="02010600040101010101" charset="-122"/>
                <a:ea typeface="华文黑体" panose="02010600040101010101" charset="-122"/>
                <a:cs typeface="黑体" charset="0"/>
              </a:rPr>
              <a:t>2、方案申报材料将进行广泛宣传与评审，申报材料内容需脱密，不涉及国家安全、行业秘密、保密技术等，</a:t>
            </a:r>
            <a:r>
              <a:rPr sz="1400">
                <a:solidFill>
                  <a:srgbClr val="FF0000"/>
                </a:solidFill>
                <a:latin typeface="华文黑体" panose="02010600040101010101" charset="-122"/>
                <a:ea typeface="华文黑体" panose="02010600040101010101" charset="-122"/>
                <a:cs typeface="黑体" charset="0"/>
              </a:rPr>
              <a:t>请各申报方做好知识产权保护，在申报材料中添加水印，申报资料一经提交申报方默认资料内容可对外公开，可供主办方在非商业用途中免费使用；</a:t>
            </a:r>
            <a:endParaRPr sz="1400">
              <a:latin typeface="华文黑体" panose="02010600040101010101" charset="-122"/>
              <a:ea typeface="华文黑体" panose="02010600040101010101" charset="-122"/>
              <a:cs typeface="黑体" charset="0"/>
            </a:endParaRPr>
          </a:p>
          <a:p>
            <a:pPr indent="406400" algn="just" fontAlgn="auto">
              <a:lnSpc>
                <a:spcPct val="150000"/>
              </a:lnSpc>
            </a:pPr>
            <a:r>
              <a:rPr sz="1400">
                <a:latin typeface="华文黑体" panose="02010600040101010101" charset="-122"/>
                <a:ea typeface="华文黑体" panose="02010600040101010101" charset="-122"/>
                <a:cs typeface="黑体" charset="0"/>
              </a:rPr>
              <a:t>3、入围方案的申报方有义务承担</a:t>
            </a:r>
            <a:r>
              <a:rPr lang="zh-CN" sz="1400">
                <a:latin typeface="华文黑体" panose="02010600040101010101" charset="-122"/>
                <a:ea typeface="华文黑体" panose="02010600040101010101" charset="-122"/>
                <a:cs typeface="黑体" charset="0"/>
              </a:rPr>
              <a:t>相关</a:t>
            </a:r>
            <a:r>
              <a:rPr sz="1400">
                <a:latin typeface="华文黑体" panose="02010600040101010101" charset="-122"/>
                <a:ea typeface="华文黑体" panose="02010600040101010101" charset="-122"/>
                <a:cs typeface="黑体" charset="0"/>
              </a:rPr>
              <a:t>宣传工作，积极配合完成公众号宣传等活动。</a:t>
            </a:r>
            <a:endParaRPr sz="1400">
              <a:latin typeface="华文黑体" panose="02010600040101010101" charset="-122"/>
              <a:ea typeface="华文黑体" panose="02010600040101010101" charset="-122"/>
              <a:cs typeface="黑体"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4540" y="1110615"/>
            <a:ext cx="10814685" cy="614045"/>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三、高性价比</a:t>
            </a:r>
            <a:r>
              <a:rPr lang="zh-CN" sz="1600">
                <a:latin typeface="华文黑体" panose="02010600040101010101" charset="-122"/>
                <a:ea typeface="华文黑体" panose="02010600040101010101" charset="-122"/>
              </a:rPr>
              <a:t>（阐述本方案应用的性价比情况）</a:t>
            </a:r>
            <a:endParaRPr lang="zh-CN" sz="1600">
              <a:latin typeface="华文黑体" panose="02010600040101010101" charset="-122"/>
              <a:ea typeface="华文黑体" panose="02010600040101010101" charset="-122"/>
            </a:endParaRPr>
          </a:p>
        </p:txBody>
      </p:sp>
      <p:sp>
        <p:nvSpPr>
          <p:cNvPr id="2" name="文本框 1"/>
          <p:cNvSpPr txBox="1"/>
          <p:nvPr/>
        </p:nvSpPr>
        <p:spPr>
          <a:xfrm>
            <a:off x="776923" y="164655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4540" y="1161415"/>
            <a:ext cx="10814685" cy="589280"/>
          </a:xfrm>
          <a:prstGeom prst="rect">
            <a:avLst/>
          </a:prstGeom>
          <a:noFill/>
          <a:ln w="9525">
            <a:noFill/>
          </a:ln>
        </p:spPr>
        <p:txBody>
          <a:bodyPr wrap="square">
            <a:noAutofit/>
          </a:bodyPr>
          <a:p>
            <a:pPr indent="0" algn="just" fontAlgn="auto">
              <a:lnSpc>
                <a:spcPct val="150000"/>
              </a:lnSpc>
            </a:pPr>
            <a:r>
              <a:rPr lang="zh-CN" sz="2400">
                <a:latin typeface="华文黑体" panose="02010600040101010101" charset="-122"/>
                <a:ea typeface="华文黑体" panose="02010600040101010101" charset="-122"/>
              </a:rPr>
              <a:t>四、可持续性、可拓展性</a:t>
            </a:r>
            <a:r>
              <a:rPr lang="zh-CN" sz="1600">
                <a:latin typeface="华文黑体" panose="02010600040101010101" charset="-122"/>
                <a:ea typeface="华文黑体" panose="02010600040101010101" charset="-122"/>
              </a:rPr>
              <a:t>（阐述本方案的可持续发展能力及可拓展性，能否根据功能需求持续迭代、拓展）</a:t>
            </a:r>
            <a:endParaRPr lang="zh-CN" sz="1600">
              <a:latin typeface="华文黑体" panose="02010600040101010101" charset="-122"/>
              <a:ea typeface="华文黑体" panose="02010600040101010101" charset="-122"/>
            </a:endParaRPr>
          </a:p>
        </p:txBody>
      </p:sp>
      <p:sp>
        <p:nvSpPr>
          <p:cNvPr id="2" name="文本框 1"/>
          <p:cNvSpPr txBox="1"/>
          <p:nvPr/>
        </p:nvSpPr>
        <p:spPr>
          <a:xfrm>
            <a:off x="776923" y="1846580"/>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sz="1600">
                <a:latin typeface="华文黑体" panose="02010600040101010101" charset="-122"/>
                <a:ea typeface="华文黑体" panose="02010600040101010101" charset="-122"/>
                <a:sym typeface="+mn-ea"/>
              </a:rPr>
              <a:t>请在此</a:t>
            </a:r>
            <a:r>
              <a:rPr lang="zh-CN" sz="1600">
                <a:latin typeface="华文黑体" panose="02010600040101010101" charset="-122"/>
                <a:ea typeface="华文黑体" panose="02010600040101010101" charset="-122"/>
                <a:sym typeface="+mn-ea"/>
              </a:rPr>
              <a:t>输入正文</a:t>
            </a:r>
            <a:endParaRPr lang="zh-CN" sz="1600">
              <a:latin typeface="华文黑体" panose="02010600040101010101" charset="-122"/>
              <a:ea typeface="华文黑体" panose="02010600040101010101"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414905" y="2709545"/>
            <a:ext cx="6803390" cy="1438910"/>
          </a:xfrm>
          <a:prstGeom prst="rect">
            <a:avLst/>
          </a:prstGeom>
          <a:noFill/>
        </p:spPr>
        <p:txBody>
          <a:bodyPr wrap="square" rtlCol="0" anchor="t">
            <a:noAutofit/>
          </a:bodyPr>
          <a:p>
            <a:pPr algn="ctr"/>
            <a:r>
              <a:rPr lang="zh-CN" altLang="en-US" sz="6000" b="1" dirty="0">
                <a:solidFill>
                  <a:schemeClr val="tx1"/>
                </a:solidFill>
                <a:latin typeface="华文黑体" panose="02010600040101010101" charset="-122"/>
                <a:ea typeface="华文黑体" panose="02010600040101010101" charset="-122"/>
                <a:sym typeface="+mn-ea"/>
              </a:rPr>
              <a:t>谢谢观看</a:t>
            </a:r>
            <a:endParaRPr lang="zh-CN" altLang="en-US" sz="6000" b="1" dirty="0">
              <a:solidFill>
                <a:schemeClr val="tx1"/>
              </a:solidFill>
              <a:latin typeface="华文黑体" panose="02010600040101010101" charset="-122"/>
              <a:ea typeface="华文黑体" panose="0201060004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8155" y="1071880"/>
            <a:ext cx="11235690" cy="2122805"/>
          </a:xfrm>
          <a:prstGeom prst="rect">
            <a:avLst/>
          </a:prstGeom>
          <a:noFill/>
          <a:ln w="9525">
            <a:noFill/>
          </a:ln>
        </p:spPr>
        <p:txBody>
          <a:bodyPr wrap="square">
            <a:spAutoFit/>
          </a:bodyPr>
          <a:p>
            <a:pPr indent="406400" algn="ctr" fontAlgn="auto">
              <a:lnSpc>
                <a:spcPct val="150000"/>
              </a:lnSpc>
            </a:pPr>
            <a:r>
              <a:rPr lang="zh-CN">
                <a:latin typeface="华文黑体" panose="02010600040101010101" charset="-122"/>
                <a:ea typeface="华文黑体" panose="02010600040101010101" charset="-122"/>
                <a:cs typeface="黑体" charset="0"/>
              </a:rPr>
              <a:t>提交须知</a:t>
            </a:r>
            <a:endParaRPr lang="zh-CN">
              <a:latin typeface="华文黑体" panose="02010600040101010101" charset="-122"/>
              <a:ea typeface="华文黑体" panose="02010600040101010101" charset="-122"/>
              <a:cs typeface="黑体" charset="0"/>
            </a:endParaRPr>
          </a:p>
          <a:p>
            <a:pPr indent="406400" algn="just" fontAlgn="auto">
              <a:lnSpc>
                <a:spcPct val="150000"/>
              </a:lnSpc>
            </a:pPr>
            <a:r>
              <a:rPr lang="zh-CN" sz="1400" b="1">
                <a:latin typeface="STHeiti Regular" panose="02010600040101010101" charset="-122"/>
                <a:ea typeface="STHeiti Regular" panose="02010600040101010101" charset="-122"/>
                <a:cs typeface="黑体" charset="0"/>
                <a:sym typeface="+mn-ea"/>
              </a:rPr>
              <a:t>三、格式说明</a:t>
            </a:r>
            <a:endParaRPr lang="zh-CN" sz="1400" b="1">
              <a:latin typeface="STHeiti Regular" panose="02010600040101010101" charset="-122"/>
              <a:ea typeface="STHeiti Regular" panose="02010600040101010101" charset="-122"/>
              <a:cs typeface="黑体" charset="0"/>
              <a:sym typeface="+mn-ea"/>
            </a:endParaRPr>
          </a:p>
          <a:p>
            <a:pPr indent="406400" algn="just" fontAlgn="auto">
              <a:lnSpc>
                <a:spcPct val="150000"/>
              </a:lnSpc>
            </a:pPr>
            <a:r>
              <a:rPr lang="en-US" altLang="zh-CN" sz="1400">
                <a:latin typeface="华文黑体" panose="02010600040101010101" charset="-122"/>
                <a:ea typeface="华文黑体" panose="02010600040101010101" charset="-122"/>
                <a:cs typeface="黑体" charset="0"/>
                <a:sym typeface="+mn-ea"/>
              </a:rPr>
              <a:t>1</a:t>
            </a:r>
            <a:r>
              <a:rPr lang="zh-CN" altLang="en-US" sz="1400">
                <a:latin typeface="华文黑体" panose="02010600040101010101" charset="-122"/>
                <a:ea typeface="华文黑体" panose="02010600040101010101" charset="-122"/>
                <a:cs typeface="黑体" charset="0"/>
                <a:sym typeface="+mn-ea"/>
              </a:rPr>
              <a:t>、</a:t>
            </a:r>
            <a:r>
              <a:rPr lang="zh-CN" sz="1400">
                <a:latin typeface="华文黑体" panose="02010600040101010101" charset="-122"/>
                <a:ea typeface="华文黑体" panose="02010600040101010101" charset="-122"/>
                <a:cs typeface="黑体" charset="0"/>
                <a:sym typeface="+mn-ea"/>
              </a:rPr>
              <a:t>PPT资料用于评选展示，页数不多于</a:t>
            </a:r>
            <a:r>
              <a:rPr lang="en-US" altLang="zh-CN" sz="1400">
                <a:latin typeface="华文黑体" panose="02010600040101010101" charset="-122"/>
                <a:ea typeface="华文黑体" panose="02010600040101010101" charset="-122"/>
                <a:cs typeface="黑体" charset="0"/>
                <a:sym typeface="+mn-ea"/>
              </a:rPr>
              <a:t>50</a:t>
            </a:r>
            <a:r>
              <a:rPr lang="zh-CN" sz="1400">
                <a:latin typeface="华文黑体" panose="02010600040101010101" charset="-122"/>
                <a:ea typeface="华文黑体" panose="02010600040101010101" charset="-122"/>
                <a:cs typeface="黑体" charset="0"/>
                <a:sym typeface="+mn-ea"/>
              </a:rPr>
              <a:t>页。请务必核实相关信息，材料一经提交不允许修改或替换！</a:t>
            </a:r>
            <a:endParaRPr lang="zh-CN" sz="1400">
              <a:latin typeface="华文黑体" panose="02010600040101010101" charset="-122"/>
              <a:ea typeface="华文黑体" panose="02010600040101010101" charset="-122"/>
              <a:cs typeface="黑体" charset="0"/>
              <a:sym typeface="+mn-ea"/>
            </a:endParaRPr>
          </a:p>
          <a:p>
            <a:pPr indent="406400" algn="just" fontAlgn="auto">
              <a:lnSpc>
                <a:spcPct val="150000"/>
              </a:lnSpc>
            </a:pPr>
            <a:r>
              <a:rPr lang="en-US" altLang="zh-CN" sz="1400">
                <a:latin typeface="华文黑体" panose="02010600040101010101" charset="-122"/>
                <a:ea typeface="华文黑体" panose="02010600040101010101" charset="-122"/>
                <a:cs typeface="黑体" charset="0"/>
                <a:sym typeface="+mn-ea"/>
              </a:rPr>
              <a:t>2</a:t>
            </a:r>
            <a:r>
              <a:rPr lang="zh-CN" altLang="en-US" sz="1400">
                <a:latin typeface="华文黑体" panose="02010600040101010101" charset="-122"/>
                <a:ea typeface="华文黑体" panose="02010600040101010101" charset="-122"/>
                <a:cs typeface="黑体" charset="0"/>
                <a:sym typeface="+mn-ea"/>
              </a:rPr>
              <a:t>、请按照模版文件中列举的版块及细项进行方案阐述，可采用图文结合的</a:t>
            </a:r>
            <a:r>
              <a:rPr lang="zh-CN" altLang="en-US" sz="1400">
                <a:latin typeface="华文黑体" panose="02010600040101010101" charset="-122"/>
                <a:ea typeface="华文黑体" panose="02010600040101010101" charset="-122"/>
                <a:cs typeface="黑体" charset="0"/>
                <a:sym typeface="+mn-ea"/>
              </a:rPr>
              <a:t>方式；</a:t>
            </a:r>
            <a:endParaRPr lang="zh-CN" sz="1400">
              <a:latin typeface="华文黑体" panose="02010600040101010101" charset="-122"/>
              <a:ea typeface="华文黑体" panose="02010600040101010101" charset="-122"/>
              <a:cs typeface="黑体" charset="0"/>
              <a:sym typeface="+mn-ea"/>
            </a:endParaRPr>
          </a:p>
          <a:p>
            <a:pPr indent="406400" algn="just" fontAlgn="auto">
              <a:lnSpc>
                <a:spcPct val="150000"/>
              </a:lnSpc>
            </a:pPr>
            <a:r>
              <a:rPr lang="en-US" altLang="zh-CN" sz="1400">
                <a:latin typeface="华文黑体" panose="02010600040101010101" charset="-122"/>
                <a:ea typeface="华文黑体" panose="02010600040101010101" charset="-122"/>
                <a:cs typeface="黑体" charset="0"/>
                <a:sym typeface="+mn-ea"/>
              </a:rPr>
              <a:t>3</a:t>
            </a:r>
            <a:r>
              <a:rPr lang="zh-CN" altLang="en-US" sz="1400">
                <a:latin typeface="华文黑体" panose="02010600040101010101" charset="-122"/>
                <a:ea typeface="华文黑体" panose="02010600040101010101" charset="-122"/>
                <a:cs typeface="黑体" charset="0"/>
                <a:sym typeface="+mn-ea"/>
              </a:rPr>
              <a:t>、制作此文件时，请统一使用华文黑体，正文页中标题使用</a:t>
            </a:r>
            <a:r>
              <a:rPr lang="en-US" altLang="zh-CN" sz="1400">
                <a:latin typeface="华文黑体" panose="02010600040101010101" charset="-122"/>
                <a:ea typeface="华文黑体" panose="02010600040101010101" charset="-122"/>
                <a:cs typeface="黑体" charset="0"/>
                <a:sym typeface="+mn-ea"/>
              </a:rPr>
              <a:t>24</a:t>
            </a:r>
            <a:r>
              <a:rPr lang="zh-CN" altLang="en-US" sz="1400">
                <a:latin typeface="华文黑体" panose="02010600040101010101" charset="-122"/>
                <a:ea typeface="华文黑体" panose="02010600040101010101" charset="-122"/>
                <a:cs typeface="黑体" charset="0"/>
                <a:sym typeface="+mn-ea"/>
              </a:rPr>
              <a:t>号字，正文内容使用</a:t>
            </a:r>
            <a:r>
              <a:rPr lang="en-US" altLang="zh-CN" sz="1400">
                <a:latin typeface="华文黑体" panose="02010600040101010101" charset="-122"/>
                <a:ea typeface="华文黑体" panose="02010600040101010101" charset="-122"/>
                <a:cs typeface="黑体" charset="0"/>
                <a:sym typeface="+mn-ea"/>
              </a:rPr>
              <a:t>16</a:t>
            </a:r>
            <a:r>
              <a:rPr lang="zh-CN" altLang="en-US" sz="1400">
                <a:latin typeface="华文黑体" panose="02010600040101010101" charset="-122"/>
                <a:ea typeface="华文黑体" panose="02010600040101010101" charset="-122"/>
                <a:cs typeface="黑体" charset="0"/>
                <a:sym typeface="+mn-ea"/>
              </a:rPr>
              <a:t>号</a:t>
            </a:r>
            <a:r>
              <a:rPr lang="zh-CN" sz="1400">
                <a:latin typeface="华文黑体" panose="02010600040101010101" charset="-122"/>
                <a:ea typeface="华文黑体" panose="02010600040101010101" charset="-122"/>
                <a:cs typeface="黑体" charset="0"/>
              </a:rPr>
              <a:t>字，文本顶端对</a:t>
            </a:r>
            <a:r>
              <a:rPr lang="zh-CN" sz="1400">
                <a:latin typeface="华文黑体" panose="02010600040101010101" charset="-122"/>
                <a:ea typeface="华文黑体" panose="02010600040101010101" charset="-122"/>
                <a:cs typeface="黑体" charset="0"/>
              </a:rPr>
              <a:t>齐。</a:t>
            </a:r>
            <a:endParaRPr lang="zh-CN" sz="1400">
              <a:latin typeface="华文黑体" panose="02010600040101010101" charset="-122"/>
              <a:ea typeface="华文黑体" panose="02010600040101010101" charset="-122"/>
              <a:cs typeface="黑体" charset="0"/>
            </a:endParaRPr>
          </a:p>
          <a:p>
            <a:pPr indent="406400" algn="just" fontAlgn="auto">
              <a:lnSpc>
                <a:spcPct val="150000"/>
              </a:lnSpc>
            </a:pPr>
            <a:r>
              <a:rPr lang="zh-CN" sz="1400" b="1" i="1">
                <a:solidFill>
                  <a:srgbClr val="FF0000"/>
                </a:solidFill>
                <a:latin typeface="华文黑体" panose="02010600040101010101" charset="-122"/>
                <a:ea typeface="华文黑体" panose="02010600040101010101" charset="-122"/>
                <a:cs typeface="黑体" charset="0"/>
                <a:sym typeface="+mn-ea"/>
              </a:rPr>
              <a:t>导出此文件时请保存为</a:t>
            </a:r>
            <a:r>
              <a:rPr lang="en-US" altLang="zh-CN" sz="1400" b="1" i="1">
                <a:solidFill>
                  <a:srgbClr val="FF0000"/>
                </a:solidFill>
                <a:latin typeface="华文黑体" panose="02010600040101010101" charset="-122"/>
                <a:ea typeface="华文黑体" panose="02010600040101010101" charset="-122"/>
                <a:cs typeface="黑体" charset="0"/>
                <a:sym typeface="+mn-ea"/>
              </a:rPr>
              <a:t>PDF</a:t>
            </a:r>
            <a:r>
              <a:rPr lang="zh-CN" altLang="en-US" sz="1400" b="1" i="1">
                <a:solidFill>
                  <a:srgbClr val="FF0000"/>
                </a:solidFill>
                <a:latin typeface="华文黑体" panose="02010600040101010101" charset="-122"/>
                <a:ea typeface="华文黑体" panose="02010600040101010101" charset="-122"/>
                <a:cs typeface="黑体" charset="0"/>
                <a:sym typeface="+mn-ea"/>
              </a:rPr>
              <a:t>格式并上传，并将提交须知页</a:t>
            </a:r>
            <a:r>
              <a:rPr lang="zh-CN" altLang="en-US" sz="1400" b="1" i="1">
                <a:solidFill>
                  <a:srgbClr val="FF0000"/>
                </a:solidFill>
                <a:latin typeface="华文黑体" panose="02010600040101010101" charset="-122"/>
                <a:ea typeface="华文黑体" panose="02010600040101010101" charset="-122"/>
                <a:cs typeface="黑体" charset="0"/>
                <a:sym typeface="+mn-ea"/>
              </a:rPr>
              <a:t>删除！</a:t>
            </a:r>
            <a:endParaRPr lang="zh-CN" altLang="en-US" sz="1400" b="1" i="1">
              <a:solidFill>
                <a:srgbClr val="FF0000"/>
              </a:solidFill>
              <a:latin typeface="华文黑体" panose="02010600040101010101" charset="-122"/>
              <a:ea typeface="华文黑体" panose="02010600040101010101" charset="-122"/>
              <a:cs typeface="黑体"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90675" y="2211070"/>
            <a:ext cx="9010650" cy="583565"/>
          </a:xfrm>
          <a:prstGeom prst="rect">
            <a:avLst/>
          </a:prstGeom>
          <a:noFill/>
        </p:spPr>
        <p:txBody>
          <a:bodyPr wrap="square" rtlCol="0">
            <a:spAutoFit/>
          </a:bodyPr>
          <a:p>
            <a:pPr algn="ctr"/>
            <a:r>
              <a:rPr lang="zh-CN" altLang="en-US" sz="3200" b="1">
                <a:latin typeface="华文黑体" panose="02010600040101010101" charset="-122"/>
                <a:ea typeface="华文黑体" panose="02010600040101010101" charset="-122"/>
                <a:cs typeface="黑体" charset="0"/>
              </a:rPr>
              <a:t>新建医院“科技创新TOP100”解决方案榜单</a:t>
            </a:r>
            <a:endParaRPr lang="zh-CN" altLang="en-US" sz="3200" b="1">
              <a:latin typeface="华文黑体" panose="02010600040101010101" charset="-122"/>
              <a:ea typeface="华文黑体" panose="02010600040101010101" charset="-122"/>
              <a:cs typeface="黑体" charset="0"/>
            </a:endParaRPr>
          </a:p>
        </p:txBody>
      </p:sp>
      <p:sp>
        <p:nvSpPr>
          <p:cNvPr id="4" name="文本框 3"/>
          <p:cNvSpPr txBox="1"/>
          <p:nvPr/>
        </p:nvSpPr>
        <p:spPr>
          <a:xfrm>
            <a:off x="1590675" y="3879215"/>
            <a:ext cx="9010650" cy="1198880"/>
          </a:xfrm>
          <a:prstGeom prst="rect">
            <a:avLst/>
          </a:prstGeom>
          <a:noFill/>
        </p:spPr>
        <p:txBody>
          <a:bodyPr wrap="square" rtlCol="0">
            <a:spAutoFit/>
          </a:bodyPr>
          <a:p>
            <a:pPr indent="0" algn="l" fontAlgn="auto">
              <a:lnSpc>
                <a:spcPct val="150000"/>
              </a:lnSpc>
            </a:pPr>
            <a:r>
              <a:rPr lang="zh-CN" altLang="en-US" sz="2400" b="1">
                <a:latin typeface="华文黑体" panose="02010600040101010101" charset="-122"/>
                <a:ea typeface="华文黑体" panose="02010600040101010101" charset="-122"/>
                <a:cs typeface="Source Han Serif CN Heavy" panose="02020400000000000000" charset="-122"/>
              </a:rPr>
              <a:t>方案名称：</a:t>
            </a:r>
            <a:endParaRPr lang="zh-CN" altLang="en-US" sz="2400" b="1">
              <a:latin typeface="华文黑体" panose="02010600040101010101" charset="-122"/>
              <a:ea typeface="华文黑体" panose="02010600040101010101" charset="-122"/>
              <a:cs typeface="Source Han Serif CN Heavy" panose="02020400000000000000" charset="-122"/>
            </a:endParaRPr>
          </a:p>
          <a:p>
            <a:pPr indent="0" algn="l" fontAlgn="auto">
              <a:lnSpc>
                <a:spcPct val="150000"/>
              </a:lnSpc>
            </a:pPr>
            <a:r>
              <a:rPr lang="zh-CN" altLang="en-US" sz="2400" b="1">
                <a:latin typeface="华文黑体" panose="02010600040101010101" charset="-122"/>
                <a:ea typeface="华文黑体" panose="02010600040101010101" charset="-122"/>
                <a:cs typeface="Source Han Serif CN Heavy" panose="02020400000000000000" charset="-122"/>
              </a:rPr>
              <a:t>申报企业：</a:t>
            </a:r>
            <a:endParaRPr lang="zh-CN" altLang="en-US" sz="2400" b="1">
              <a:latin typeface="华文黑体" panose="02010600040101010101" charset="-122"/>
              <a:ea typeface="华文黑体" panose="02010600040101010101" charset="-122"/>
              <a:cs typeface="Source Han Serif CN Heavy" panose="020204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custDataLst>
              <p:tags r:id="rId1"/>
            </p:custDataLst>
          </p:nvPr>
        </p:nvSpPr>
        <p:spPr>
          <a:xfrm>
            <a:off x="6604861" y="1433270"/>
            <a:ext cx="1360805" cy="800100"/>
          </a:xfrm>
          <a:prstGeom prst="rect">
            <a:avLst/>
          </a:prstGeom>
          <a:noFill/>
        </p:spPr>
        <p:txBody>
          <a:bodyPr wrap="square" lIns="0" tIns="0" rIns="0" bIns="0" rtlCol="0" anchor="b">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pPr>
            <a:r>
              <a:rPr kumimoji="0" lang="zh-CN" altLang="en-US" sz="5400" b="1" i="0" u="none" strike="noStrike" kern="1200" cap="none" spc="0" normalizeH="0" noProof="0" dirty="0">
                <a:ln>
                  <a:noFill/>
                </a:ln>
                <a:solidFill>
                  <a:schemeClr val="dk1"/>
                </a:solidFill>
                <a:effectLst/>
                <a:uLnTx/>
                <a:uFillTx/>
                <a:latin typeface="华文黑体" panose="02010600040101010101" charset="-122"/>
                <a:ea typeface="华文黑体" panose="02010600040101010101" charset="-122"/>
                <a:cs typeface="+mn-ea"/>
                <a:sym typeface="+mn-lt"/>
              </a:rPr>
              <a:t>目录</a:t>
            </a:r>
            <a:endParaRPr kumimoji="0" lang="zh-CN" altLang="en-US" sz="5400" b="1" i="0" u="none" strike="noStrike" kern="1200" cap="none" spc="0" normalizeH="0" noProof="0" dirty="0">
              <a:ln>
                <a:noFill/>
              </a:ln>
              <a:solidFill>
                <a:schemeClr val="dk1"/>
              </a:solidFill>
              <a:effectLst/>
              <a:uLnTx/>
              <a:uFillTx/>
              <a:latin typeface="华文黑体" panose="02010600040101010101" charset="-122"/>
              <a:ea typeface="华文黑体" panose="02010600040101010101" charset="-122"/>
              <a:cs typeface="+mn-ea"/>
              <a:sym typeface="+mn-lt"/>
            </a:endParaRPr>
          </a:p>
        </p:txBody>
      </p:sp>
      <p:sp>
        <p:nvSpPr>
          <p:cNvPr id="4" name="菱形 3"/>
          <p:cNvSpPr/>
          <p:nvPr>
            <p:custDataLst>
              <p:tags r:id="rId2"/>
            </p:custDataLst>
          </p:nvPr>
        </p:nvSpPr>
        <p:spPr>
          <a:xfrm>
            <a:off x="6674076" y="2976320"/>
            <a:ext cx="405765" cy="4057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fontScale="25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600" dirty="0">
              <a:solidFill>
                <a:schemeClr val="lt1"/>
              </a:solidFill>
              <a:latin typeface="汉仪文黑-75简" panose="00020600040101010101" charset="-122"/>
              <a:ea typeface="汉仪文黑-55简" panose="00020600040101010101" charset="-122"/>
              <a:cs typeface="+mn-ea"/>
              <a:sym typeface="+mn-lt"/>
            </a:endParaRPr>
          </a:p>
        </p:txBody>
      </p:sp>
      <p:sp>
        <p:nvSpPr>
          <p:cNvPr id="15" name="文本框 17"/>
          <p:cNvSpPr txBox="1"/>
          <p:nvPr>
            <p:custDataLst>
              <p:tags r:id="rId3"/>
            </p:custDataLst>
          </p:nvPr>
        </p:nvSpPr>
        <p:spPr>
          <a:xfrm>
            <a:off x="8209506" y="2994100"/>
            <a:ext cx="1856105" cy="369570"/>
          </a:xfrm>
          <a:prstGeom prst="rect">
            <a:avLst/>
          </a:prstGeom>
          <a:noFill/>
        </p:spPr>
        <p:txBody>
          <a:bodyPr wrap="square" lIns="91440" tIns="45720" rIns="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500" spc="200" dirty="0">
                <a:solidFill>
                  <a:schemeClr val="dk1">
                    <a:lumMod val="85000"/>
                    <a:lumOff val="15000"/>
                  </a:schemeClr>
                </a:solidFill>
                <a:latin typeface="华文黑体" panose="02010600040101010101" charset="-122"/>
                <a:ea typeface="华文黑体" panose="02010600040101010101" charset="-122"/>
              </a:rPr>
              <a:t>总体概述</a:t>
            </a:r>
            <a:endParaRPr lang="zh-CN" altLang="en-US" sz="2500" spc="200" dirty="0">
              <a:solidFill>
                <a:schemeClr val="dk1">
                  <a:lumMod val="85000"/>
                  <a:lumOff val="15000"/>
                </a:schemeClr>
              </a:solidFill>
              <a:latin typeface="华文黑体" panose="02010600040101010101" charset="-122"/>
              <a:ea typeface="华文黑体" panose="02010600040101010101" charset="-122"/>
            </a:endParaRPr>
          </a:p>
        </p:txBody>
      </p:sp>
      <p:sp>
        <p:nvSpPr>
          <p:cNvPr id="9" name="矩形 8"/>
          <p:cNvSpPr/>
          <p:nvPr>
            <p:custDataLst>
              <p:tags r:id="rId4"/>
            </p:custDataLst>
          </p:nvPr>
        </p:nvSpPr>
        <p:spPr>
          <a:xfrm>
            <a:off x="7237321" y="3164280"/>
            <a:ext cx="847725" cy="28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a:bodyPr>
          <a:lstStyle/>
          <a:p>
            <a:pPr algn="ctr"/>
            <a:endParaRPr lang="zh-CN" altLang="en-US">
              <a:solidFill>
                <a:schemeClr val="lt1"/>
              </a:solidFill>
              <a:latin typeface="汉仪文黑-75简" panose="00020600040101010101" charset="-122"/>
              <a:ea typeface="汉仪文黑-55简" panose="00020600040101010101" charset="-122"/>
            </a:endParaRPr>
          </a:p>
        </p:txBody>
      </p:sp>
      <p:sp>
        <p:nvSpPr>
          <p:cNvPr id="11" name="文本框 10"/>
          <p:cNvSpPr txBox="1"/>
          <p:nvPr>
            <p:custDataLst>
              <p:tags r:id="rId5"/>
            </p:custDataLst>
          </p:nvPr>
        </p:nvSpPr>
        <p:spPr>
          <a:xfrm>
            <a:off x="6724241" y="3003625"/>
            <a:ext cx="306705" cy="350520"/>
          </a:xfrm>
          <a:prstGeom prst="rect">
            <a:avLst/>
          </a:prstGeom>
          <a:noFill/>
        </p:spPr>
        <p:txBody>
          <a:bodyPr wrap="square" rtlCol="0">
            <a:normAutofit fontScale="90000"/>
          </a:bodyPr>
          <a:lstStyle/>
          <a:p>
            <a:r>
              <a:rPr lang="en-US" altLang="zh-CN" dirty="0">
                <a:solidFill>
                  <a:schemeClr val="lt1"/>
                </a:solidFill>
                <a:latin typeface="黑体" charset="0"/>
                <a:ea typeface="黑体" charset="0"/>
              </a:rPr>
              <a:t>1</a:t>
            </a:r>
            <a:endParaRPr lang="en-US" altLang="zh-CN" dirty="0">
              <a:solidFill>
                <a:schemeClr val="lt1"/>
              </a:solidFill>
              <a:latin typeface="黑体" charset="0"/>
              <a:ea typeface="黑体" charset="0"/>
            </a:endParaRPr>
          </a:p>
        </p:txBody>
      </p:sp>
      <p:sp>
        <p:nvSpPr>
          <p:cNvPr id="58" name="菱形 57"/>
          <p:cNvSpPr/>
          <p:nvPr>
            <p:custDataLst>
              <p:tags r:id="rId6"/>
            </p:custDataLst>
          </p:nvPr>
        </p:nvSpPr>
        <p:spPr>
          <a:xfrm>
            <a:off x="6674076" y="3753560"/>
            <a:ext cx="405765" cy="4057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fontScale="3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chemeClr val="lt1"/>
              </a:solidFill>
              <a:latin typeface="汉仪文黑-75简" panose="00020600040101010101" charset="-122"/>
              <a:ea typeface="汉仪文黑-55简" panose="00020600040101010101" charset="-122"/>
              <a:cs typeface="+mn-ea"/>
              <a:sym typeface="+mn-lt"/>
            </a:endParaRPr>
          </a:p>
        </p:txBody>
      </p:sp>
      <p:sp>
        <p:nvSpPr>
          <p:cNvPr id="59" name="文本框 17"/>
          <p:cNvSpPr txBox="1"/>
          <p:nvPr>
            <p:custDataLst>
              <p:tags r:id="rId7"/>
            </p:custDataLst>
          </p:nvPr>
        </p:nvSpPr>
        <p:spPr>
          <a:xfrm>
            <a:off x="8209506" y="3771340"/>
            <a:ext cx="1856105" cy="369570"/>
          </a:xfrm>
          <a:prstGeom prst="rect">
            <a:avLst/>
          </a:prstGeom>
          <a:noFill/>
        </p:spPr>
        <p:txBody>
          <a:bodyPr wrap="square" lIns="91440" tIns="45720" rIns="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500" spc="200" dirty="0">
                <a:solidFill>
                  <a:schemeClr val="dk1">
                    <a:lumMod val="85000"/>
                    <a:lumOff val="15000"/>
                  </a:schemeClr>
                </a:solidFill>
                <a:latin typeface="华文黑体" panose="02010600040101010101" charset="-122"/>
                <a:ea typeface="华文黑体" panose="02010600040101010101" charset="-122"/>
              </a:rPr>
              <a:t>趋势</a:t>
            </a:r>
            <a:r>
              <a:rPr lang="zh-CN" altLang="en-US" sz="2500" spc="200" dirty="0">
                <a:solidFill>
                  <a:schemeClr val="dk1">
                    <a:lumMod val="85000"/>
                    <a:lumOff val="15000"/>
                  </a:schemeClr>
                </a:solidFill>
                <a:latin typeface="华文黑体" panose="02010600040101010101" charset="-122"/>
                <a:ea typeface="华文黑体" panose="02010600040101010101" charset="-122"/>
              </a:rPr>
              <a:t>导向</a:t>
            </a:r>
            <a:endParaRPr lang="zh-CN" altLang="en-US" sz="2500" spc="200" dirty="0">
              <a:solidFill>
                <a:schemeClr val="dk1">
                  <a:lumMod val="85000"/>
                  <a:lumOff val="15000"/>
                </a:schemeClr>
              </a:solidFill>
              <a:latin typeface="华文黑体" panose="02010600040101010101" charset="-122"/>
              <a:ea typeface="华文黑体" panose="02010600040101010101" charset="-122"/>
            </a:endParaRPr>
          </a:p>
        </p:txBody>
      </p:sp>
      <p:sp>
        <p:nvSpPr>
          <p:cNvPr id="60" name="矩形 59"/>
          <p:cNvSpPr/>
          <p:nvPr>
            <p:custDataLst>
              <p:tags r:id="rId8"/>
            </p:custDataLst>
          </p:nvPr>
        </p:nvSpPr>
        <p:spPr>
          <a:xfrm>
            <a:off x="7237321" y="3942155"/>
            <a:ext cx="847725" cy="28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a:bodyPr>
          <a:lstStyle/>
          <a:p>
            <a:pPr algn="ctr"/>
            <a:endParaRPr lang="zh-CN" altLang="en-US">
              <a:solidFill>
                <a:schemeClr val="lt1"/>
              </a:solidFill>
              <a:latin typeface="汉仪文黑-75简" panose="00020600040101010101" charset="-122"/>
              <a:ea typeface="汉仪文黑-55简" panose="00020600040101010101" charset="-122"/>
            </a:endParaRPr>
          </a:p>
        </p:txBody>
      </p:sp>
      <p:sp>
        <p:nvSpPr>
          <p:cNvPr id="61" name="文本框 60"/>
          <p:cNvSpPr txBox="1"/>
          <p:nvPr>
            <p:custDataLst>
              <p:tags r:id="rId9"/>
            </p:custDataLst>
          </p:nvPr>
        </p:nvSpPr>
        <p:spPr>
          <a:xfrm>
            <a:off x="6724241" y="3780865"/>
            <a:ext cx="306705" cy="350520"/>
          </a:xfrm>
          <a:prstGeom prst="rect">
            <a:avLst/>
          </a:prstGeom>
          <a:noFill/>
        </p:spPr>
        <p:txBody>
          <a:bodyPr wrap="square" rtlCol="0">
            <a:normAutofit fontScale="90000"/>
          </a:bodyPr>
          <a:lstStyle/>
          <a:p>
            <a:r>
              <a:rPr lang="en-US" altLang="zh-CN" dirty="0">
                <a:solidFill>
                  <a:schemeClr val="lt1"/>
                </a:solidFill>
                <a:latin typeface="黑体" charset="0"/>
                <a:ea typeface="黑体" charset="0"/>
              </a:rPr>
              <a:t>2</a:t>
            </a:r>
            <a:endParaRPr lang="en-US" altLang="zh-CN" dirty="0">
              <a:solidFill>
                <a:schemeClr val="lt1"/>
              </a:solidFill>
              <a:latin typeface="黑体" charset="0"/>
              <a:ea typeface="黑体" charset="0"/>
            </a:endParaRPr>
          </a:p>
        </p:txBody>
      </p:sp>
      <p:sp>
        <p:nvSpPr>
          <p:cNvPr id="84" name="Footer Text"/>
          <p:cNvSpPr txBox="1"/>
          <p:nvPr>
            <p:custDataLst>
              <p:tags r:id="rId10"/>
            </p:custDataLst>
          </p:nvPr>
        </p:nvSpPr>
        <p:spPr>
          <a:xfrm>
            <a:off x="8104731" y="1803475"/>
            <a:ext cx="2089150" cy="431165"/>
          </a:xfrm>
          <a:prstGeom prst="rect">
            <a:avLst/>
          </a:prstGeom>
          <a:noFill/>
        </p:spPr>
        <p:txBody>
          <a:bodyPr wrap="square" lIns="0" tIns="0" rIns="0" bIns="0" rtlCol="0" anchor="b">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pPr>
            <a:r>
              <a:rPr kumimoji="0" lang="en-US" altLang="zh-CN" sz="2800" i="0" u="none" strike="noStrike" kern="1200" cap="none" spc="0" normalizeH="0" noProof="0" dirty="0">
                <a:ln>
                  <a:noFill/>
                </a:ln>
                <a:solidFill>
                  <a:schemeClr val="dk1"/>
                </a:solidFill>
                <a:effectLst/>
                <a:uLnTx/>
                <a:uFillTx/>
                <a:latin typeface="华文黑体" panose="02010600040101010101" charset="-122"/>
                <a:ea typeface="华文黑体" panose="02010600040101010101" charset="-122"/>
                <a:cs typeface="+mn-ea"/>
                <a:sym typeface="+mn-lt"/>
              </a:rPr>
              <a:t>/CONTENTS</a:t>
            </a:r>
            <a:endParaRPr kumimoji="0" lang="en-US" altLang="zh-CN" sz="2800" i="0" u="none" strike="noStrike" kern="1200" cap="none" spc="0" normalizeH="0" noProof="0" dirty="0">
              <a:ln>
                <a:noFill/>
              </a:ln>
              <a:solidFill>
                <a:schemeClr val="dk1"/>
              </a:solidFill>
              <a:effectLst/>
              <a:uLnTx/>
              <a:uFillTx/>
              <a:latin typeface="华文黑体" panose="02010600040101010101" charset="-122"/>
              <a:ea typeface="华文黑体" panose="02010600040101010101" charset="-122"/>
              <a:cs typeface="+mn-ea"/>
              <a:sym typeface="+mn-lt"/>
            </a:endParaRPr>
          </a:p>
        </p:txBody>
      </p:sp>
      <p:sp>
        <p:nvSpPr>
          <p:cNvPr id="2" name="菱形 1"/>
          <p:cNvSpPr/>
          <p:nvPr>
            <p:custDataLst>
              <p:tags r:id="rId11"/>
            </p:custDataLst>
          </p:nvPr>
        </p:nvSpPr>
        <p:spPr>
          <a:xfrm>
            <a:off x="6674711" y="4500955"/>
            <a:ext cx="405765" cy="4057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fontScale="3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chemeClr val="lt1"/>
              </a:solidFill>
              <a:latin typeface="汉仪文黑-75简" panose="00020600040101010101" charset="-122"/>
              <a:ea typeface="汉仪文黑-55简" panose="00020600040101010101" charset="-122"/>
              <a:cs typeface="+mn-ea"/>
              <a:sym typeface="+mn-lt"/>
            </a:endParaRPr>
          </a:p>
        </p:txBody>
      </p:sp>
      <p:sp>
        <p:nvSpPr>
          <p:cNvPr id="5" name="文本框 17"/>
          <p:cNvSpPr txBox="1"/>
          <p:nvPr>
            <p:custDataLst>
              <p:tags r:id="rId12"/>
            </p:custDataLst>
          </p:nvPr>
        </p:nvSpPr>
        <p:spPr>
          <a:xfrm>
            <a:off x="8210141" y="4518735"/>
            <a:ext cx="1856105" cy="369570"/>
          </a:xfrm>
          <a:prstGeom prst="rect">
            <a:avLst/>
          </a:prstGeom>
          <a:noFill/>
        </p:spPr>
        <p:txBody>
          <a:bodyPr wrap="square" lIns="91440" tIns="45720" rIns="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500" spc="200" dirty="0">
                <a:solidFill>
                  <a:schemeClr val="dk1">
                    <a:lumMod val="85000"/>
                    <a:lumOff val="15000"/>
                  </a:schemeClr>
                </a:solidFill>
                <a:latin typeface="华文黑体" panose="02010600040101010101" charset="-122"/>
                <a:ea typeface="华文黑体" panose="02010600040101010101" charset="-122"/>
              </a:rPr>
              <a:t>技术</a:t>
            </a:r>
            <a:r>
              <a:rPr lang="zh-CN" altLang="en-US" sz="2500" spc="200" dirty="0">
                <a:solidFill>
                  <a:schemeClr val="dk1">
                    <a:lumMod val="85000"/>
                    <a:lumOff val="15000"/>
                  </a:schemeClr>
                </a:solidFill>
                <a:latin typeface="华文黑体" panose="02010600040101010101" charset="-122"/>
                <a:ea typeface="华文黑体" panose="02010600040101010101" charset="-122"/>
              </a:rPr>
              <a:t>导向</a:t>
            </a:r>
            <a:endParaRPr lang="zh-CN" altLang="en-US" sz="2500" spc="200" dirty="0">
              <a:solidFill>
                <a:schemeClr val="dk1">
                  <a:lumMod val="85000"/>
                  <a:lumOff val="15000"/>
                </a:schemeClr>
              </a:solidFill>
              <a:latin typeface="华文黑体" panose="02010600040101010101" charset="-122"/>
              <a:ea typeface="华文黑体" panose="02010600040101010101" charset="-122"/>
            </a:endParaRPr>
          </a:p>
        </p:txBody>
      </p:sp>
      <p:sp>
        <p:nvSpPr>
          <p:cNvPr id="6" name="矩形 5"/>
          <p:cNvSpPr/>
          <p:nvPr>
            <p:custDataLst>
              <p:tags r:id="rId13"/>
            </p:custDataLst>
          </p:nvPr>
        </p:nvSpPr>
        <p:spPr>
          <a:xfrm>
            <a:off x="7237956" y="4689550"/>
            <a:ext cx="847725" cy="28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a:bodyPr>
          <a:lstStyle/>
          <a:p>
            <a:pPr algn="ctr"/>
            <a:endParaRPr lang="zh-CN" altLang="en-US">
              <a:solidFill>
                <a:schemeClr val="lt1"/>
              </a:solidFill>
              <a:latin typeface="汉仪文黑-75简" panose="00020600040101010101" charset="-122"/>
              <a:ea typeface="汉仪文黑-55简" panose="00020600040101010101" charset="-122"/>
            </a:endParaRPr>
          </a:p>
        </p:txBody>
      </p:sp>
      <p:sp>
        <p:nvSpPr>
          <p:cNvPr id="7" name="文本框 6"/>
          <p:cNvSpPr txBox="1"/>
          <p:nvPr>
            <p:custDataLst>
              <p:tags r:id="rId14"/>
            </p:custDataLst>
          </p:nvPr>
        </p:nvSpPr>
        <p:spPr>
          <a:xfrm>
            <a:off x="6724876" y="4528260"/>
            <a:ext cx="306705" cy="350520"/>
          </a:xfrm>
          <a:prstGeom prst="rect">
            <a:avLst/>
          </a:prstGeom>
          <a:noFill/>
        </p:spPr>
        <p:txBody>
          <a:bodyPr wrap="square" rtlCol="0">
            <a:normAutofit fontScale="90000"/>
          </a:bodyPr>
          <a:lstStyle/>
          <a:p>
            <a:r>
              <a:rPr lang="en-US" altLang="zh-CN" dirty="0">
                <a:solidFill>
                  <a:schemeClr val="lt1"/>
                </a:solidFill>
                <a:latin typeface="黑体" charset="0"/>
                <a:ea typeface="黑体" charset="0"/>
              </a:rPr>
              <a:t>3</a:t>
            </a:r>
            <a:endParaRPr lang="en-US" altLang="zh-CN" dirty="0">
              <a:solidFill>
                <a:schemeClr val="lt1"/>
              </a:solidFill>
              <a:latin typeface="黑体" charset="0"/>
              <a:ea typeface="黑体" charset="0"/>
            </a:endParaRPr>
          </a:p>
        </p:txBody>
      </p:sp>
      <p:sp>
        <p:nvSpPr>
          <p:cNvPr id="8" name="菱形 7"/>
          <p:cNvSpPr/>
          <p:nvPr>
            <p:custDataLst>
              <p:tags r:id="rId15"/>
            </p:custDataLst>
          </p:nvPr>
        </p:nvSpPr>
        <p:spPr>
          <a:xfrm>
            <a:off x="6675346" y="5232475"/>
            <a:ext cx="405765" cy="40576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fontScale="3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chemeClr val="lt1"/>
              </a:solidFill>
              <a:latin typeface="汉仪文黑-75简" panose="00020600040101010101" charset="-122"/>
              <a:ea typeface="汉仪文黑-55简" panose="00020600040101010101" charset="-122"/>
              <a:cs typeface="+mn-ea"/>
              <a:sym typeface="+mn-lt"/>
            </a:endParaRPr>
          </a:p>
        </p:txBody>
      </p:sp>
      <p:sp>
        <p:nvSpPr>
          <p:cNvPr id="10" name="文本框 17"/>
          <p:cNvSpPr txBox="1"/>
          <p:nvPr>
            <p:custDataLst>
              <p:tags r:id="rId16"/>
            </p:custDataLst>
          </p:nvPr>
        </p:nvSpPr>
        <p:spPr>
          <a:xfrm>
            <a:off x="8210776" y="5250255"/>
            <a:ext cx="1856105" cy="369570"/>
          </a:xfrm>
          <a:prstGeom prst="rect">
            <a:avLst/>
          </a:prstGeom>
          <a:noFill/>
        </p:spPr>
        <p:txBody>
          <a:bodyPr wrap="square" lIns="91440" tIns="45720" rIns="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500" spc="200" dirty="0">
                <a:solidFill>
                  <a:schemeClr val="dk1">
                    <a:lumMod val="85000"/>
                    <a:lumOff val="15000"/>
                  </a:schemeClr>
                </a:solidFill>
                <a:latin typeface="华文黑体" panose="02010600040101010101" charset="-122"/>
                <a:ea typeface="华文黑体" panose="02010600040101010101" charset="-122"/>
              </a:rPr>
              <a:t>应用</a:t>
            </a:r>
            <a:r>
              <a:rPr lang="zh-CN" altLang="en-US" sz="2500" spc="200" dirty="0">
                <a:solidFill>
                  <a:schemeClr val="dk1">
                    <a:lumMod val="85000"/>
                    <a:lumOff val="15000"/>
                  </a:schemeClr>
                </a:solidFill>
                <a:latin typeface="华文黑体" panose="02010600040101010101" charset="-122"/>
                <a:ea typeface="华文黑体" panose="02010600040101010101" charset="-122"/>
              </a:rPr>
              <a:t>导向</a:t>
            </a:r>
            <a:endParaRPr lang="zh-CN" altLang="en-US" sz="2500" spc="200" dirty="0">
              <a:solidFill>
                <a:schemeClr val="dk1">
                  <a:lumMod val="85000"/>
                  <a:lumOff val="15000"/>
                </a:schemeClr>
              </a:solidFill>
              <a:latin typeface="华文黑体" panose="02010600040101010101" charset="-122"/>
              <a:ea typeface="华文黑体" panose="02010600040101010101" charset="-122"/>
            </a:endParaRPr>
          </a:p>
        </p:txBody>
      </p:sp>
      <p:sp>
        <p:nvSpPr>
          <p:cNvPr id="12" name="矩形 11"/>
          <p:cNvSpPr/>
          <p:nvPr>
            <p:custDataLst>
              <p:tags r:id="rId17"/>
            </p:custDataLst>
          </p:nvPr>
        </p:nvSpPr>
        <p:spPr>
          <a:xfrm>
            <a:off x="7238591" y="5421070"/>
            <a:ext cx="847725" cy="28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ormAutofit/>
          </a:bodyPr>
          <a:lstStyle/>
          <a:p>
            <a:pPr algn="ctr"/>
            <a:endParaRPr lang="zh-CN" altLang="en-US">
              <a:solidFill>
                <a:schemeClr val="lt1"/>
              </a:solidFill>
              <a:latin typeface="汉仪文黑-75简" panose="00020600040101010101" charset="-122"/>
              <a:ea typeface="汉仪文黑-55简" panose="00020600040101010101" charset="-122"/>
            </a:endParaRPr>
          </a:p>
        </p:txBody>
      </p:sp>
      <p:sp>
        <p:nvSpPr>
          <p:cNvPr id="13" name="文本框 12"/>
          <p:cNvSpPr txBox="1"/>
          <p:nvPr>
            <p:custDataLst>
              <p:tags r:id="rId18"/>
            </p:custDataLst>
          </p:nvPr>
        </p:nvSpPr>
        <p:spPr>
          <a:xfrm>
            <a:off x="6725511" y="5259780"/>
            <a:ext cx="306705" cy="350520"/>
          </a:xfrm>
          <a:prstGeom prst="rect">
            <a:avLst/>
          </a:prstGeom>
          <a:noFill/>
        </p:spPr>
        <p:txBody>
          <a:bodyPr wrap="square" rtlCol="0">
            <a:normAutofit fontScale="90000"/>
          </a:bodyPr>
          <a:lstStyle/>
          <a:p>
            <a:r>
              <a:rPr lang="en-US" altLang="zh-CN" dirty="0">
                <a:solidFill>
                  <a:schemeClr val="lt1"/>
                </a:solidFill>
                <a:latin typeface="黑体" charset="0"/>
                <a:ea typeface="黑体" charset="0"/>
              </a:rPr>
              <a:t>4</a:t>
            </a:r>
            <a:endParaRPr lang="en-US" altLang="zh-CN" dirty="0">
              <a:solidFill>
                <a:schemeClr val="lt1"/>
              </a:solidFill>
              <a:latin typeface="黑体" charset="0"/>
              <a:ea typeface="黑体" charset="0"/>
            </a:endParaRPr>
          </a:p>
        </p:txBody>
      </p:sp>
      <p:grpSp>
        <p:nvGrpSpPr>
          <p:cNvPr id="16" name="组合 15"/>
          <p:cNvGrpSpPr/>
          <p:nvPr/>
        </p:nvGrpSpPr>
        <p:grpSpPr>
          <a:xfrm>
            <a:off x="1683385" y="1860550"/>
            <a:ext cx="3260090" cy="3140075"/>
            <a:chOff x="2651" y="2930"/>
            <a:chExt cx="5134" cy="4945"/>
          </a:xfrm>
        </p:grpSpPr>
        <p:sp>
          <p:nvSpPr>
            <p:cNvPr id="17" name="椭圆 16"/>
            <p:cNvSpPr/>
            <p:nvPr/>
          </p:nvSpPr>
          <p:spPr>
            <a:xfrm>
              <a:off x="2651" y="3817"/>
              <a:ext cx="4058" cy="4058"/>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nvSpPr>
          <p:spPr>
            <a:xfrm>
              <a:off x="6667" y="6653"/>
              <a:ext cx="1119" cy="1119"/>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椭圆 18"/>
            <p:cNvSpPr/>
            <p:nvPr/>
          </p:nvSpPr>
          <p:spPr>
            <a:xfrm>
              <a:off x="5459" y="2930"/>
              <a:ext cx="2068" cy="2068"/>
            </a:xfrm>
            <a:prstGeom prst="ellipse">
              <a:avLst/>
            </a:prstGeom>
            <a:solidFill>
              <a:srgbClr val="EAA12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nvSpPr>
          <p:spPr>
            <a:xfrm>
              <a:off x="3522" y="2980"/>
              <a:ext cx="497" cy="497"/>
            </a:xfrm>
            <a:prstGeom prst="ellipse">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ustDataLst>
      <p:tags r:id="rId1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2"/>
            <p:custDataLst>
              <p:tags r:id="rId1"/>
            </p:custDataLst>
          </p:nvPr>
        </p:nvSpPr>
        <p:spPr>
          <a:xfrm>
            <a:off x="4826173" y="3325540"/>
            <a:ext cx="5126644" cy="833755"/>
          </a:xfrm>
        </p:spPr>
        <p:txBody>
          <a:bodyPr/>
          <a:p>
            <a:r>
              <a:rPr lang="zh-CN" altLang="en-US" b="1">
                <a:solidFill>
                  <a:schemeClr val="dk1">
                    <a:lumMod val="85000"/>
                    <a:lumOff val="15000"/>
                  </a:schemeClr>
                </a:solidFill>
                <a:latin typeface="STHeiti Regular" panose="02010600040101010101" charset="-122"/>
                <a:ea typeface="STHeiti Regular" panose="02010600040101010101" charset="-122"/>
              </a:rPr>
              <a:t>总体概述</a:t>
            </a:r>
            <a:endParaRPr lang="zh-CN" altLang="en-US" b="1">
              <a:solidFill>
                <a:schemeClr val="dk1">
                  <a:lumMod val="85000"/>
                  <a:lumOff val="15000"/>
                </a:schemeClr>
              </a:solidFill>
              <a:latin typeface="STHeiti Regular" panose="02010600040101010101" charset="-122"/>
              <a:ea typeface="STHeiti Regular" panose="02010600040101010101" charset="-122"/>
            </a:endParaRPr>
          </a:p>
        </p:txBody>
      </p:sp>
      <p:sp>
        <p:nvSpPr>
          <p:cNvPr id="6" name="文本框 5"/>
          <p:cNvSpPr txBox="1"/>
          <p:nvPr>
            <p:custDataLst>
              <p:tags r:id="rId2"/>
            </p:custDataLst>
          </p:nvPr>
        </p:nvSpPr>
        <p:spPr>
          <a:xfrm>
            <a:off x="5656118" y="1546860"/>
            <a:ext cx="3466119" cy="1639615"/>
          </a:xfrm>
          <a:prstGeom prst="rect">
            <a:avLst/>
          </a:prstGeom>
          <a:noFill/>
        </p:spPr>
        <p:txBody>
          <a:bodyPr wrap="square" tIns="0" bIns="0" rtlCol="0" anchor="b" anchorCtr="0">
            <a:normAutofit/>
          </a:bodyPr>
          <a:p>
            <a:pPr algn="ctr"/>
            <a:r>
              <a:rPr lang="en-US" altLang="zh-CN" sz="8000" b="1" dirty="0">
                <a:solidFill>
                  <a:srgbClr val="172A8D"/>
                </a:solidFill>
                <a:uFillTx/>
                <a:latin typeface="华文黑体" panose="02010600040101010101" charset="-122"/>
                <a:ea typeface="华文黑体" panose="02010600040101010101" charset="-122"/>
              </a:rPr>
              <a:t>01</a:t>
            </a:r>
            <a:endParaRPr lang="en-US" altLang="zh-CN" sz="8000" b="1" dirty="0">
              <a:solidFill>
                <a:srgbClr val="172A8D"/>
              </a:solidFill>
              <a:uFillTx/>
              <a:latin typeface="华文黑体" panose="02010600040101010101" charset="-122"/>
              <a:ea typeface="华文黑体" panose="02010600040101010101" charset="-122"/>
            </a:endParaRPr>
          </a:p>
        </p:txBody>
      </p:sp>
      <p:grpSp>
        <p:nvGrpSpPr>
          <p:cNvPr id="8" name="组合 7"/>
          <p:cNvGrpSpPr/>
          <p:nvPr/>
        </p:nvGrpSpPr>
        <p:grpSpPr>
          <a:xfrm>
            <a:off x="1683385" y="1860550"/>
            <a:ext cx="3260090" cy="3140075"/>
            <a:chOff x="2651" y="2930"/>
            <a:chExt cx="5134" cy="4945"/>
          </a:xfrm>
        </p:grpSpPr>
        <p:sp>
          <p:nvSpPr>
            <p:cNvPr id="2" name="椭圆 1"/>
            <p:cNvSpPr/>
            <p:nvPr/>
          </p:nvSpPr>
          <p:spPr>
            <a:xfrm>
              <a:off x="2651" y="3817"/>
              <a:ext cx="4058" cy="4058"/>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6667" y="6653"/>
              <a:ext cx="1119" cy="1119"/>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5459" y="2930"/>
              <a:ext cx="2068" cy="2068"/>
            </a:xfrm>
            <a:prstGeom prst="ellipse">
              <a:avLst/>
            </a:prstGeom>
            <a:solidFill>
              <a:srgbClr val="EAA12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3522" y="2980"/>
              <a:ext cx="497" cy="497"/>
            </a:xfrm>
            <a:prstGeom prst="ellipse">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9" name="矩形 8"/>
          <p:cNvSpPr/>
          <p:nvPr/>
        </p:nvSpPr>
        <p:spPr>
          <a:xfrm>
            <a:off x="9411970" y="913765"/>
            <a:ext cx="1361440" cy="4021455"/>
          </a:xfrm>
          <a:prstGeom prst="rect">
            <a:avLst/>
          </a:prstGeom>
          <a:solidFill>
            <a:srgbClr val="0B38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4615" y="1078865"/>
            <a:ext cx="12002770" cy="647700"/>
          </a:xfrm>
          <a:prstGeom prst="rect">
            <a:avLst/>
          </a:prstGeom>
          <a:noFill/>
          <a:ln w="9525">
            <a:noFill/>
          </a:ln>
        </p:spPr>
        <p:txBody>
          <a:bodyPr wrap="square" lIns="90170" tIns="46990" rIns="90170" bIns="46990">
            <a:spAutoFit/>
          </a:bodyPr>
          <a:p>
            <a:pPr indent="0" algn="just" fontAlgn="auto">
              <a:lnSpc>
                <a:spcPct val="150000"/>
              </a:lnSpc>
            </a:pPr>
            <a:r>
              <a:rPr lang="zh-CN" sz="2400">
                <a:latin typeface="华文黑体" panose="02010600040101010101" charset="-122"/>
                <a:ea typeface="华文黑体" panose="02010600040101010101" charset="-122"/>
              </a:rPr>
              <a:t>一、方案概述</a:t>
            </a:r>
            <a:r>
              <a:rPr lang="zh-CN" sz="1600">
                <a:latin typeface="华文黑体" panose="02010600040101010101" charset="-122"/>
                <a:ea typeface="华文黑体" panose="02010600040101010101" charset="-122"/>
              </a:rPr>
              <a:t>（请简单对方案整体情况进行介绍，体现方案先进性、创新性、系统性及落地实用价值等方面，不超过</a:t>
            </a:r>
            <a:r>
              <a:rPr lang="en-US" altLang="zh-CN" sz="1600">
                <a:latin typeface="华文黑体" panose="02010600040101010101" charset="-122"/>
                <a:ea typeface="华文黑体" panose="02010600040101010101" charset="-122"/>
              </a:rPr>
              <a:t>500</a:t>
            </a:r>
            <a:r>
              <a:rPr lang="zh-CN" altLang="en-US" sz="1600">
                <a:latin typeface="华文黑体" panose="02010600040101010101" charset="-122"/>
                <a:ea typeface="华文黑体" panose="02010600040101010101" charset="-122"/>
              </a:rPr>
              <a:t>字</a:t>
            </a:r>
            <a:r>
              <a:rPr lang="zh-CN" sz="1600">
                <a:latin typeface="华文黑体" panose="02010600040101010101" charset="-122"/>
                <a:ea typeface="华文黑体" panose="02010600040101010101" charset="-122"/>
              </a:rPr>
              <a:t>）</a:t>
            </a:r>
            <a:endParaRPr lang="zh-CN" altLang="en-US" sz="1600">
              <a:latin typeface="华文黑体" panose="02010600040101010101" charset="-122"/>
              <a:ea typeface="华文黑体" panose="02010600040101010101" charset="-122"/>
            </a:endParaRPr>
          </a:p>
        </p:txBody>
      </p:sp>
      <p:sp>
        <p:nvSpPr>
          <p:cNvPr id="2" name="文本框 1"/>
          <p:cNvSpPr txBox="1"/>
          <p:nvPr/>
        </p:nvSpPr>
        <p:spPr>
          <a:xfrm>
            <a:off x="776923" y="1726565"/>
            <a:ext cx="10638155" cy="462915"/>
          </a:xfrm>
          <a:prstGeom prst="rect">
            <a:avLst/>
          </a:prstGeom>
          <a:noFill/>
          <a:ln w="9525">
            <a:noFill/>
          </a:ln>
        </p:spPr>
        <p:txBody>
          <a:bodyPr wrap="square" lIns="90170" tIns="46990" rIns="90170" bIns="46990">
            <a:spAutoFit/>
          </a:bodyPr>
          <a:p>
            <a:pPr indent="0" algn="just" fontAlgn="auto">
              <a:lnSpc>
                <a:spcPct val="150000"/>
              </a:lnSpc>
            </a:pPr>
            <a:r>
              <a:rPr lang="zh-CN" altLang="en-US" sz="1600">
                <a:solidFill>
                  <a:schemeClr val="tx1"/>
                </a:solidFill>
                <a:uFillTx/>
                <a:latin typeface="STHeiti" panose="02010600040101010101" charset="-122"/>
                <a:ea typeface="华文黑体" panose="02010600040101010101" charset="-122"/>
              </a:rPr>
              <a:t>请在此输入</a:t>
            </a:r>
            <a:r>
              <a:rPr lang="zh-CN" altLang="en-US" sz="1600">
                <a:solidFill>
                  <a:schemeClr val="tx1"/>
                </a:solidFill>
                <a:uFillTx/>
                <a:latin typeface="STHeiti" panose="02010600040101010101" charset="-122"/>
                <a:ea typeface="华文黑体" panose="02010600040101010101" charset="-122"/>
              </a:rPr>
              <a:t>正文</a:t>
            </a:r>
            <a:endParaRPr lang="zh-CN" altLang="en-US" sz="1600">
              <a:solidFill>
                <a:schemeClr val="tx1"/>
              </a:solidFill>
              <a:uFillTx/>
              <a:latin typeface="STHeiti" panose="02010600040101010101" charset="-122"/>
              <a:ea typeface="华文黑体" panose="0201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71525" y="1224280"/>
            <a:ext cx="10371455" cy="647700"/>
          </a:xfrm>
          <a:prstGeom prst="rect">
            <a:avLst/>
          </a:prstGeom>
          <a:noFill/>
          <a:ln w="9525">
            <a:noFill/>
          </a:ln>
        </p:spPr>
        <p:txBody>
          <a:bodyPr wrap="square" lIns="90170" tIns="46990" rIns="90170" bIns="46990">
            <a:spAutoFit/>
          </a:bodyPr>
          <a:p>
            <a:pPr indent="0" algn="just" fontAlgn="auto">
              <a:lnSpc>
                <a:spcPct val="150000"/>
              </a:lnSpc>
            </a:pPr>
            <a:r>
              <a:rPr lang="zh-CN" sz="2400">
                <a:latin typeface="华文黑体" panose="02010600040101010101" charset="-122"/>
                <a:ea typeface="华文黑体" panose="02010600040101010101" charset="-122"/>
              </a:rPr>
              <a:t>二、企业概述</a:t>
            </a:r>
            <a:r>
              <a:rPr lang="zh-CN" sz="1600">
                <a:latin typeface="华文黑体" panose="02010600040101010101" charset="-122"/>
                <a:ea typeface="华文黑体" panose="02010600040101010101" charset="-122"/>
              </a:rPr>
              <a:t>（请简单对企业情况进行介绍，</a:t>
            </a:r>
            <a:r>
              <a:rPr lang="zh-CN" sz="1600">
                <a:latin typeface="华文黑体" panose="02010600040101010101" charset="-122"/>
                <a:ea typeface="华文黑体" panose="02010600040101010101" charset="-122"/>
                <a:sym typeface="+mn-ea"/>
              </a:rPr>
              <a:t>字数不超过</a:t>
            </a:r>
            <a:r>
              <a:rPr lang="en-US" altLang="zh-CN" sz="1600">
                <a:latin typeface="华文黑体" panose="02010600040101010101" charset="-122"/>
                <a:ea typeface="华文黑体" panose="02010600040101010101" charset="-122"/>
                <a:sym typeface="+mn-ea"/>
              </a:rPr>
              <a:t>500</a:t>
            </a:r>
            <a:r>
              <a:rPr lang="zh-CN" altLang="en-US" sz="1600">
                <a:latin typeface="华文黑体" panose="02010600040101010101" charset="-122"/>
                <a:ea typeface="华文黑体" panose="02010600040101010101" charset="-122"/>
                <a:sym typeface="+mn-ea"/>
              </a:rPr>
              <a:t>字；需</a:t>
            </a:r>
            <a:r>
              <a:rPr lang="zh-CN" altLang="en-US" sz="1600">
                <a:latin typeface="华文黑体" panose="02010600040101010101" charset="-122"/>
                <a:ea typeface="华文黑体" panose="02010600040101010101" charset="-122"/>
                <a:sym typeface="+mn-ea"/>
              </a:rPr>
              <a:t>附企业营业执照</a:t>
            </a:r>
            <a:r>
              <a:rPr lang="zh-CN" sz="1600">
                <a:latin typeface="华文黑体" panose="02010600040101010101" charset="-122"/>
                <a:ea typeface="华文黑体" panose="02010600040101010101" charset="-122"/>
              </a:rPr>
              <a:t>）</a:t>
            </a:r>
            <a:endParaRPr lang="zh-CN" altLang="en-US" sz="1600">
              <a:latin typeface="华文黑体" panose="02010600040101010101" charset="-122"/>
              <a:ea typeface="华文黑体" panose="02010600040101010101" charset="-122"/>
            </a:endParaRPr>
          </a:p>
        </p:txBody>
      </p:sp>
      <p:sp>
        <p:nvSpPr>
          <p:cNvPr id="4" name="文本框 3"/>
          <p:cNvSpPr txBox="1"/>
          <p:nvPr/>
        </p:nvSpPr>
        <p:spPr>
          <a:xfrm>
            <a:off x="777240" y="1974215"/>
            <a:ext cx="7828280" cy="3773170"/>
          </a:xfrm>
          <a:prstGeom prst="rect">
            <a:avLst/>
          </a:prstGeom>
          <a:noFill/>
          <a:ln w="9525">
            <a:noFill/>
          </a:ln>
        </p:spPr>
        <p:txBody>
          <a:bodyPr wrap="square" lIns="90170" tIns="46990" rIns="90170" bIns="46990">
            <a:noAutofit/>
          </a:bodyPr>
          <a:p>
            <a:pPr indent="0" algn="just" fontAlgn="auto">
              <a:lnSpc>
                <a:spcPct val="150000"/>
              </a:lnSpc>
            </a:pPr>
            <a:r>
              <a:rPr lang="zh-CN" altLang="en-US" sz="1600">
                <a:solidFill>
                  <a:schemeClr val="tx1"/>
                </a:solidFill>
                <a:uFillTx/>
                <a:latin typeface="STHeiti" panose="02010600040101010101" charset="-122"/>
                <a:ea typeface="华文黑体" panose="02010600040101010101" charset="-122"/>
              </a:rPr>
              <a:t>请在此输入</a:t>
            </a:r>
            <a:r>
              <a:rPr lang="zh-CN" altLang="en-US" sz="1600">
                <a:solidFill>
                  <a:schemeClr val="tx1"/>
                </a:solidFill>
                <a:uFillTx/>
                <a:latin typeface="STHeiti" panose="02010600040101010101" charset="-122"/>
                <a:ea typeface="华文黑体" panose="02010600040101010101" charset="-122"/>
              </a:rPr>
              <a:t>正文</a:t>
            </a:r>
            <a:endParaRPr lang="zh-CN" altLang="en-US" sz="1600">
              <a:solidFill>
                <a:schemeClr val="tx1"/>
              </a:solidFill>
              <a:uFillTx/>
              <a:latin typeface="STHeiti" panose="02010600040101010101" charset="-122"/>
              <a:ea typeface="华文黑体" panose="02010600040101010101" charset="-122"/>
            </a:endParaRPr>
          </a:p>
        </p:txBody>
      </p:sp>
      <p:pic>
        <p:nvPicPr>
          <p:cNvPr id="7" name="图片 6"/>
          <p:cNvPicPr>
            <a:picLocks noChangeAspect="1"/>
          </p:cNvPicPr>
          <p:nvPr/>
        </p:nvPicPr>
        <p:blipFill>
          <a:blip r:embed="rId1"/>
          <a:srcRect l="8478" t="9091" r="9369" b="14257"/>
          <a:stretch>
            <a:fillRect/>
          </a:stretch>
        </p:blipFill>
        <p:spPr>
          <a:xfrm>
            <a:off x="8860155" y="2183765"/>
            <a:ext cx="2282825" cy="2628900"/>
          </a:xfrm>
          <a:prstGeom prst="rect">
            <a:avLst/>
          </a:prstGeom>
        </p:spPr>
      </p:pic>
      <p:sp>
        <p:nvSpPr>
          <p:cNvPr id="3" name="文本框 2"/>
          <p:cNvSpPr txBox="1"/>
          <p:nvPr/>
        </p:nvSpPr>
        <p:spPr>
          <a:xfrm>
            <a:off x="8213090" y="4921885"/>
            <a:ext cx="3576955" cy="519430"/>
          </a:xfrm>
          <a:prstGeom prst="rect">
            <a:avLst/>
          </a:prstGeom>
          <a:noFill/>
        </p:spPr>
        <p:txBody>
          <a:bodyPr wrap="square" rtlCol="0" anchor="t">
            <a:noAutofit/>
          </a:bodyPr>
          <a:p>
            <a:pPr algn="ctr"/>
            <a:r>
              <a:rPr kumimoji="1" lang="zh-CN" altLang="en-US" sz="1600" dirty="0">
                <a:latin typeface="STHeiti Light" panose="02010600040101010101" charset="-122"/>
                <a:ea typeface="STHeiti Light" panose="02010600040101010101" charset="-122"/>
                <a:sym typeface="+mn-ea"/>
              </a:rPr>
              <a:t>（企业营业执照）</a:t>
            </a:r>
            <a:endParaRPr kumimoji="1" lang="zh-CN" altLang="en-US" sz="1600" dirty="0">
              <a:latin typeface="STHeiti Light" panose="02010600040101010101" charset="-122"/>
              <a:ea typeface="STHeiti Light" panose="0201060004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ctrTitle" idx="2"/>
            <p:custDataLst>
              <p:tags r:id="rId1"/>
            </p:custDataLst>
          </p:nvPr>
        </p:nvSpPr>
        <p:spPr>
          <a:xfrm>
            <a:off x="4826173" y="3325540"/>
            <a:ext cx="5126644" cy="833755"/>
          </a:xfrm>
        </p:spPr>
        <p:txBody>
          <a:bodyPr/>
          <a:p>
            <a:r>
              <a:rPr lang="zh-CN" altLang="en-US" b="1">
                <a:solidFill>
                  <a:schemeClr val="dk1">
                    <a:lumMod val="85000"/>
                    <a:lumOff val="15000"/>
                  </a:schemeClr>
                </a:solidFill>
                <a:latin typeface="STHeiti Regular" panose="02010600040101010101" charset="-122"/>
                <a:ea typeface="STHeiti Regular" panose="02010600040101010101" charset="-122"/>
              </a:rPr>
              <a:t>趋势</a:t>
            </a:r>
            <a:r>
              <a:rPr lang="zh-CN" altLang="en-US" b="1">
                <a:solidFill>
                  <a:schemeClr val="dk1">
                    <a:lumMod val="85000"/>
                    <a:lumOff val="15000"/>
                  </a:schemeClr>
                </a:solidFill>
                <a:latin typeface="STHeiti Regular" panose="02010600040101010101" charset="-122"/>
                <a:ea typeface="STHeiti Regular" panose="02010600040101010101" charset="-122"/>
              </a:rPr>
              <a:t>导向</a:t>
            </a:r>
            <a:endParaRPr lang="zh-CN" altLang="en-US" b="1">
              <a:solidFill>
                <a:schemeClr val="dk1">
                  <a:lumMod val="85000"/>
                  <a:lumOff val="15000"/>
                </a:schemeClr>
              </a:solidFill>
              <a:latin typeface="STHeiti Regular" panose="02010600040101010101" charset="-122"/>
              <a:ea typeface="STHeiti Regular" panose="02010600040101010101" charset="-122"/>
            </a:endParaRPr>
          </a:p>
        </p:txBody>
      </p:sp>
      <p:sp>
        <p:nvSpPr>
          <p:cNvPr id="6" name="文本框 5"/>
          <p:cNvSpPr txBox="1"/>
          <p:nvPr>
            <p:custDataLst>
              <p:tags r:id="rId2"/>
            </p:custDataLst>
          </p:nvPr>
        </p:nvSpPr>
        <p:spPr>
          <a:xfrm>
            <a:off x="5656118" y="1546860"/>
            <a:ext cx="3466119" cy="1639615"/>
          </a:xfrm>
          <a:prstGeom prst="rect">
            <a:avLst/>
          </a:prstGeom>
          <a:noFill/>
        </p:spPr>
        <p:txBody>
          <a:bodyPr wrap="square" tIns="0" bIns="0" rtlCol="0" anchor="b" anchorCtr="0">
            <a:normAutofit/>
          </a:bodyPr>
          <a:p>
            <a:pPr algn="ctr"/>
            <a:r>
              <a:rPr lang="en-US" altLang="zh-CN" sz="8000" b="1" dirty="0">
                <a:solidFill>
                  <a:srgbClr val="172A8D"/>
                </a:solidFill>
                <a:uFillTx/>
                <a:latin typeface="华文黑体" panose="02010600040101010101" charset="-122"/>
                <a:ea typeface="华文黑体" panose="02010600040101010101" charset="-122"/>
              </a:rPr>
              <a:t>02</a:t>
            </a:r>
            <a:endParaRPr lang="en-US" altLang="zh-CN" sz="8000" b="1" dirty="0">
              <a:solidFill>
                <a:srgbClr val="172A8D"/>
              </a:solidFill>
              <a:uFillTx/>
              <a:latin typeface="华文黑体" panose="02010600040101010101" charset="-122"/>
              <a:ea typeface="华文黑体" panose="02010600040101010101" charset="-122"/>
            </a:endParaRPr>
          </a:p>
        </p:txBody>
      </p:sp>
      <p:grpSp>
        <p:nvGrpSpPr>
          <p:cNvPr id="8" name="组合 7"/>
          <p:cNvGrpSpPr/>
          <p:nvPr/>
        </p:nvGrpSpPr>
        <p:grpSpPr>
          <a:xfrm>
            <a:off x="1683385" y="1860550"/>
            <a:ext cx="3260090" cy="3140075"/>
            <a:chOff x="2651" y="2930"/>
            <a:chExt cx="5134" cy="4945"/>
          </a:xfrm>
        </p:grpSpPr>
        <p:sp>
          <p:nvSpPr>
            <p:cNvPr id="3" name="椭圆 2"/>
            <p:cNvSpPr/>
            <p:nvPr/>
          </p:nvSpPr>
          <p:spPr>
            <a:xfrm>
              <a:off x="2651" y="3817"/>
              <a:ext cx="4058" cy="4058"/>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6667" y="6653"/>
              <a:ext cx="1119" cy="1119"/>
            </a:xfrm>
            <a:prstGeom prst="ellipse">
              <a:avLst/>
            </a:prstGeom>
            <a:solidFill>
              <a:srgbClr val="162C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5459" y="2930"/>
              <a:ext cx="2068" cy="2068"/>
            </a:xfrm>
            <a:prstGeom prst="ellipse">
              <a:avLst/>
            </a:prstGeom>
            <a:solidFill>
              <a:srgbClr val="EAA12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3522" y="2980"/>
              <a:ext cx="497" cy="497"/>
            </a:xfrm>
            <a:prstGeom prst="ellipse">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 name="矩形 9"/>
          <p:cNvSpPr/>
          <p:nvPr/>
        </p:nvSpPr>
        <p:spPr>
          <a:xfrm>
            <a:off x="9411970" y="913765"/>
            <a:ext cx="1361440" cy="4021455"/>
          </a:xfrm>
          <a:prstGeom prst="rect">
            <a:avLst/>
          </a:prstGeom>
          <a:solidFill>
            <a:srgbClr val="0B3896"/>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sld>
</file>

<file path=ppt/tags/tag1.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2*i*1"/>
  <p:tag name="KSO_WM_BEAUTIFY_FLAG" val="#wm#"/>
  <p:tag name="KSO_WM_TAG_VERSION" val="1.0"/>
  <p:tag name="KSO_WM_CHIP_GROUPID" val="62cbd1ac67e1b3ac3a1081fd"/>
  <p:tag name="KSO_WM_CHIP_XID" val="62cbd1fe67e1b3ac3a108799"/>
  <p:tag name="KSO_WM_UNIT_DEC_AREA_ID" val="f3192c3def2244529a9a6c33f9475a0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56c7d27f2d54a27814e1a1edbcaa168"/>
</p:tagLst>
</file>

<file path=ppt/tags/tag10.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10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e417bae87a57427cbbbfca6dc32286c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d917cab7eaa49edb7e86b50ce51d2fa"/>
  <p:tag name="KSO_WM_SLIDE_BACKGROUND_TYPE" val="topBotto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531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6"/>
</p:tagLst>
</file>

<file path=ppt/tags/tag10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5e5bec70fe584d05afd0df8c159efd7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5a3aebbe785043f88ac5876af62893fa"/>
  <p:tag name="KSO_WM_SLIDE_BACKGROUND_TYPE" val="topBottom"/>
</p:tagLst>
</file>

<file path=ppt/tags/tag10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6e0fde306977485c82002b12db163017"/>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b1621e8b86f3433195631ff880eee70c"/>
  <p:tag name="KSO_WM_SLIDE_BACKGROUND_TYPE" val="topBottom"/>
</p:tagLst>
</file>

<file path=ppt/tags/tag11.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11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1c89f0e0de484253b2aac4470ff3bb2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d677496d2c54fc7a1a52f0414ab5afb"/>
  <p:tag name="KSO_WM_SLIDE_BACKGROUND_TYPE" val="bottomTop"/>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531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7"/>
</p:tagLst>
</file>

<file path=ppt/tags/tag11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d9e612c389a9470dbc185d9df7ed0c9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4bb4d6d1f65e4263837a8b9ae28973d0"/>
  <p:tag name="KSO_WM_SLIDE_BACKGROUND_TYPE" val="bottomTop"/>
</p:tagLst>
</file>

<file path=ppt/tags/tag11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12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6168836516254a44b0fed36d7874c08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5780f82467d479ea956673d4d16c58e"/>
  <p:tag name="KSO_WM_SLIDE_BACKGROUND_TYPE" val="navigation"/>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531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8"/>
</p:tagLst>
</file>

<file path=ppt/tags/tag127.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a3eb32276d0b4797ba915b34d7cc26ae"/>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9cd63f1e40994d62b3931e4b9c5bdccc"/>
  <p:tag name="KSO_WM_SLIDE_BACKGROUND_TYPE" val="navigation"/>
</p:tagLst>
</file>

<file path=ppt/tags/tag12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dabf8c4f3b20433ea5fe2056864e228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9277e9f55dcb4000b32cb7021921c068"/>
  <p:tag name="KSO_WM_SLIDE_BACKGROUND_TYPE" val="navigation"/>
</p:tagLst>
</file>

<file path=ppt/tags/tag12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3261579c043b4ecf94c69418bef3b96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293eba3f4a544319d918c90099076a9"/>
  <p:tag name="KSO_WM_SLIDE_BACKGROUND_TYPE" val="belt"/>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531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9"/>
</p:tagLst>
</file>

<file path=ppt/tags/tag13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547e6286d95f43b8b60b649c18a5130a"/>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db49ac6ed9404ef3b457465438526914"/>
  <p:tag name="KSO_WM_SLIDE_BACKGROUND_TYPE" val="belt"/>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1e82e3ad6d2a4d998847728765054d9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0a8e49ccdfc6433fbe1781c264e28915"/>
  <p:tag name="KSO_WM_SLIDE_BACKGROUND_TYPE" val="belt"/>
</p:tagLst>
</file>

<file path=ppt/tags/tag14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3128"/>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3128"/>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BEAUTIFY_FLAG" val="#wm#"/>
  <p:tag name="KSO_WM_TAG_VERSION" val="1.0"/>
  <p:tag name="KSO_WM_TEMPLATE_CATEGORY" val="custom"/>
  <p:tag name="KSO_WM_TEMPLATE_INDEX" val="20223128"/>
  <p:tag name="KSO_WM_CHIP_COLORING" val="1"/>
</p:tagLst>
</file>

<file path=ppt/tags/tag152.xml><?xml version="1.0" encoding="utf-8"?>
<p:tagLst xmlns:p="http://schemas.openxmlformats.org/presentationml/2006/main">
  <p:tag name="KSO_WM_UNIT_DEFAULT_FONT" val="50;50;2"/>
  <p:tag name="KSO_WM_UNIT_BLOCK" val="0"/>
  <p:tag name="KSO_WM_UNIT_DEC_AREA_ID" val="974cde2cc2d2478c976ab68123fbf2ea"/>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23128_2*a*1"/>
  <p:tag name="KSO_WM_TEMPLATE_CATEGORY" val="custom"/>
  <p:tag name="KSO_WM_TEMPLATE_INDEX" val="20223128"/>
  <p:tag name="KSO_WM_UNIT_LAYERLEVEL" val="1"/>
  <p:tag name="KSO_WM_TAG_VERSION" val="1.0"/>
  <p:tag name="KSO_WM_BEAUTIFY_FLAG" val="#wm#"/>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ASSEMBLE_CHIP_INDEX" val="e21c9ff1c21748a1b07bde9e2d9d5e2d"/>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BLOCK" val="0"/>
  <p:tag name="KSO_WM_UNIT_DEC_AREA_ID" val="6edf2101bac041d5bee09b3a49060db5"/>
  <p:tag name="KSO_WM_UNIT_HIGHLIGHT" val="0"/>
  <p:tag name="KSO_WM_UNIT_COMPATIBLE" val="0"/>
  <p:tag name="KSO_WM_UNIT_DIAGRAM_ISNUMVISUAL" val="0"/>
  <p:tag name="KSO_WM_UNIT_DIAGRAM_ISREFERUNIT" val="0"/>
  <p:tag name="KSO_WM_UNIT_ID" val="custom20223128_2*l_h_i*1_1_1"/>
  <p:tag name="KSO_WM_TEMPLATE_CATEGORY" val="custom"/>
  <p:tag name="KSO_WM_TEMPLATE_INDEX" val="20223128"/>
  <p:tag name="KSO_WM_UNIT_LAYERLEVEL" val="1_1_1"/>
  <p:tag name="KSO_WM_TAG_VERSION" val="1.0"/>
  <p:tag name="KSO_WM_BEAUTIFY_FLAG" val="#wm#"/>
  <p:tag name="KSO_WM_UNIT_TYPE" val="l_h_i"/>
  <p:tag name="KSO_WM_UNIT_INDEX" val="1_1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9"/>
</p:tagLst>
</file>

<file path=ppt/tags/tag154.xml><?xml version="1.0" encoding="utf-8"?>
<p:tagLst xmlns:p="http://schemas.openxmlformats.org/presentationml/2006/main">
  <p:tag name="KSO_WM_UNIT_BLOCK" val="0"/>
  <p:tag name="KSO_WM_UNIT_DEC_AREA_ID" val="f4a0bbf72fd34fb89c5bbac1c493e94f"/>
  <p:tag name="KSO_WM_UNIT_HIGHLIGHT" val="0"/>
  <p:tag name="KSO_WM_UNIT_COMPATIBLE" val="0"/>
  <p:tag name="KSO_WM_UNIT_DIAGRAM_ISNUMVISUAL" val="0"/>
  <p:tag name="KSO_WM_UNIT_DIAGRAM_ISREFERUNIT" val="0"/>
  <p:tag name="KSO_WM_UNIT_ID" val="custom20223128_2*l_h_a*1_1_1"/>
  <p:tag name="KSO_WM_TEMPLATE_CATEGORY" val="custom"/>
  <p:tag name="KSO_WM_TEMPLATE_INDEX" val="2022312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1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ASSEMBLE_CHIP_INDEX" val="e21c9ff1c21748a1b07bde9e2d9d5e2d"/>
  <p:tag name="KSO_WM_UNIT_TEXT_FILL_FORE_SCHEMECOLOR_INDEX_BRIGHTNESS" val="0.15"/>
  <p:tag name="KSO_WM_UNIT_TEXT_FILL_FORE_SCHEMECOLOR_INDEX" val="13"/>
  <p:tag name="KSO_WM_UNIT_TEXT_FILL_TYPE" val="1"/>
  <p:tag name="KSO_WM_UNIT_VALUE" val="8"/>
</p:tagLst>
</file>

<file path=ppt/tags/tag155.xml><?xml version="1.0" encoding="utf-8"?>
<p:tagLst xmlns:p="http://schemas.openxmlformats.org/presentationml/2006/main">
  <p:tag name="KSO_WM_UNIT_BLOCK" val="0"/>
  <p:tag name="KSO_WM_UNIT_DEC_AREA_ID" val="cb4c4b802b13484289db99e41abb61b6"/>
  <p:tag name="KSO_WM_UNIT_HIGHLIGHT" val="0"/>
  <p:tag name="KSO_WM_UNIT_COMPATIBLE" val="0"/>
  <p:tag name="KSO_WM_UNIT_DIAGRAM_ISNUMVISUAL" val="0"/>
  <p:tag name="KSO_WM_UNIT_DIAGRAM_ISREFERUNIT" val="0"/>
  <p:tag name="KSO_WM_UNIT_ID" val="custom20223128_2*l_h_i*1_1_2"/>
  <p:tag name="KSO_WM_TEMPLATE_CATEGORY" val="custom"/>
  <p:tag name="KSO_WM_TEMPLATE_INDEX" val="20223128"/>
  <p:tag name="KSO_WM_UNIT_LAYERLEVEL" val="1_1_1"/>
  <p:tag name="KSO_WM_TAG_VERSION" val="1.0"/>
  <p:tag name="KSO_WM_BEAUTIFY_FLAG" val="#wm#"/>
  <p:tag name="KSO_WM_UNIT_TYPE" val="l_h_i"/>
  <p:tag name="KSO_WM_UNIT_INDEX" val="1_1_2"/>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Lst>
</file>

<file path=ppt/tags/tag156.xml><?xml version="1.0" encoding="utf-8"?>
<p:tagLst xmlns:p="http://schemas.openxmlformats.org/presentationml/2006/main">
  <p:tag name="KSO_WM_UNIT_BLOCK" val="0"/>
  <p:tag name="KSO_WM_UNIT_DEC_AREA_ID" val="7d4f846edb774c29a39f4fb5d96a9b05"/>
  <p:tag name="KSO_WM_UNIT_HIGHLIGHT" val="0"/>
  <p:tag name="KSO_WM_UNIT_COMPATIBLE" val="0"/>
  <p:tag name="KSO_WM_UNIT_DIAGRAM_ISNUMVISUAL" val="0"/>
  <p:tag name="KSO_WM_UNIT_DIAGRAM_ISREFERUNIT" val="0"/>
  <p:tag name="KSO_WM_UNIT_ID" val="custom20223128_2*l_h_i*1_1_3"/>
  <p:tag name="KSO_WM_TEMPLATE_CATEGORY" val="custom"/>
  <p:tag name="KSO_WM_TEMPLATE_INDEX" val="20223128"/>
  <p:tag name="KSO_WM_UNIT_LAYERLEVEL" val="1_1_1"/>
  <p:tag name="KSO_WM_TAG_VERSION" val="1.0"/>
  <p:tag name="KSO_WM_BEAUTIFY_FLAG" val="#wm#"/>
  <p:tag name="KSO_WM_UNIT_TYPE" val="l_h_i"/>
  <p:tag name="KSO_WM_UNIT_INDEX" val="1_1_3"/>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TEXT_FILL_FORE_SCHEMECOLOR_INDEX_BRIGHTNESS" val="0"/>
  <p:tag name="KSO_WM_UNIT_TEXT_FILL_FORE_SCHEMECOLOR_INDEX" val="14"/>
  <p:tag name="KSO_WM_UNIT_TEXT_FILL_TYPE" val="1"/>
  <p:tag name="KSO_WM_UNIT_VALUE" val="1"/>
</p:tagLst>
</file>

<file path=ppt/tags/tag157.xml><?xml version="1.0" encoding="utf-8"?>
<p:tagLst xmlns:p="http://schemas.openxmlformats.org/presentationml/2006/main">
  <p:tag name="KSO_WM_UNIT_BLOCK" val="0"/>
  <p:tag name="KSO_WM_UNIT_DEC_AREA_ID" val="50f4c53596574bb8bb007f73870a94c3"/>
  <p:tag name="KSO_WM_UNIT_HIGHLIGHT" val="0"/>
  <p:tag name="KSO_WM_UNIT_COMPATIBLE" val="0"/>
  <p:tag name="KSO_WM_UNIT_DIAGRAM_ISNUMVISUAL" val="0"/>
  <p:tag name="KSO_WM_UNIT_DIAGRAM_ISREFERUNIT" val="0"/>
  <p:tag name="KSO_WM_UNIT_ID" val="custom20223128_2*l_h_i*1_2_1"/>
  <p:tag name="KSO_WM_TEMPLATE_CATEGORY" val="custom"/>
  <p:tag name="KSO_WM_TEMPLATE_INDEX" val="20223128"/>
  <p:tag name="KSO_WM_UNIT_LAYERLEVEL" val="1_1_1"/>
  <p:tag name="KSO_WM_TAG_VERSION" val="1.0"/>
  <p:tag name="KSO_WM_BEAUTIFY_FLAG" val="#wm#"/>
  <p:tag name="KSO_WM_UNIT_TYPE" val="l_h_i"/>
  <p:tag name="KSO_WM_UNIT_INDEX" val="1_2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Lst>
</file>

<file path=ppt/tags/tag158.xml><?xml version="1.0" encoding="utf-8"?>
<p:tagLst xmlns:p="http://schemas.openxmlformats.org/presentationml/2006/main">
  <p:tag name="KSO_WM_UNIT_BLOCK" val="0"/>
  <p:tag name="KSO_WM_UNIT_DEC_AREA_ID" val="96cd8ca41e014e048e84dd39a01ba4f4"/>
  <p:tag name="KSO_WM_UNIT_HIGHLIGHT" val="0"/>
  <p:tag name="KSO_WM_UNIT_COMPATIBLE" val="0"/>
  <p:tag name="KSO_WM_UNIT_DIAGRAM_ISNUMVISUAL" val="0"/>
  <p:tag name="KSO_WM_UNIT_DIAGRAM_ISREFERUNIT" val="0"/>
  <p:tag name="KSO_WM_UNIT_ID" val="custom20223128_2*l_h_a*1_2_1"/>
  <p:tag name="KSO_WM_TEMPLATE_CATEGORY" val="custom"/>
  <p:tag name="KSO_WM_TEMPLATE_INDEX" val="2022312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2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ASSEMBLE_CHIP_INDEX" val="e21c9ff1c21748a1b07bde9e2d9d5e2d"/>
  <p:tag name="KSO_WM_UNIT_TEXT_FILL_FORE_SCHEMECOLOR_INDEX_BRIGHTNESS" val="0.15"/>
  <p:tag name="KSO_WM_UNIT_TEXT_FILL_FORE_SCHEMECOLOR_INDEX" val="13"/>
  <p:tag name="KSO_WM_UNIT_TEXT_FILL_TYPE" val="1"/>
  <p:tag name="KSO_WM_UNIT_VALUE" val="8"/>
</p:tagLst>
</file>

<file path=ppt/tags/tag159.xml><?xml version="1.0" encoding="utf-8"?>
<p:tagLst xmlns:p="http://schemas.openxmlformats.org/presentationml/2006/main">
  <p:tag name="KSO_WM_UNIT_BLOCK" val="0"/>
  <p:tag name="KSO_WM_UNIT_DEC_AREA_ID" val="d49eed679af7445f9166e5d60b5c7b1d"/>
  <p:tag name="KSO_WM_UNIT_HIGHLIGHT" val="0"/>
  <p:tag name="KSO_WM_UNIT_COMPATIBLE" val="0"/>
  <p:tag name="KSO_WM_UNIT_DIAGRAM_ISNUMVISUAL" val="0"/>
  <p:tag name="KSO_WM_UNIT_DIAGRAM_ISREFERUNIT" val="0"/>
  <p:tag name="KSO_WM_UNIT_ID" val="custom20223128_2*l_h_i*1_2_2"/>
  <p:tag name="KSO_WM_TEMPLATE_CATEGORY" val="custom"/>
  <p:tag name="KSO_WM_TEMPLATE_INDEX" val="20223128"/>
  <p:tag name="KSO_WM_UNIT_LAYERLEVEL" val="1_1_1"/>
  <p:tag name="KSO_WM_TAG_VERSION" val="1.0"/>
  <p:tag name="KSO_WM_BEAUTIFY_FLAG" val="#wm#"/>
  <p:tag name="KSO_WM_UNIT_TYPE" val="l_h_i"/>
  <p:tag name="KSO_WM_UNIT_INDEX" val="1_2_2"/>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UNIT_BLOCK" val="0"/>
  <p:tag name="KSO_WM_UNIT_DEC_AREA_ID" val="635271a2b0954b2baba9ca3ae888cd63"/>
  <p:tag name="KSO_WM_UNIT_HIGHLIGHT" val="0"/>
  <p:tag name="KSO_WM_UNIT_COMPATIBLE" val="0"/>
  <p:tag name="KSO_WM_UNIT_DIAGRAM_ISNUMVISUAL" val="0"/>
  <p:tag name="KSO_WM_UNIT_DIAGRAM_ISREFERUNIT" val="0"/>
  <p:tag name="KSO_WM_UNIT_ID" val="custom20223128_2*l_h_i*1_2_3"/>
  <p:tag name="KSO_WM_TEMPLATE_CATEGORY" val="custom"/>
  <p:tag name="KSO_WM_TEMPLATE_INDEX" val="20223128"/>
  <p:tag name="KSO_WM_UNIT_LAYERLEVEL" val="1_1_1"/>
  <p:tag name="KSO_WM_TAG_VERSION" val="1.0"/>
  <p:tag name="KSO_WM_BEAUTIFY_FLAG" val="#wm#"/>
  <p:tag name="KSO_WM_UNIT_TYPE" val="l_h_i"/>
  <p:tag name="KSO_WM_UNIT_INDEX" val="1_2_3"/>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TEXT_FILL_FORE_SCHEMECOLOR_INDEX_BRIGHTNESS" val="0"/>
  <p:tag name="KSO_WM_UNIT_TEXT_FILL_FORE_SCHEMECOLOR_INDEX" val="14"/>
  <p:tag name="KSO_WM_UNIT_TEXT_FILL_TYPE" val="1"/>
  <p:tag name="KSO_WM_UNIT_VALUE" val="1"/>
</p:tagLst>
</file>

<file path=ppt/tags/tag161.xml><?xml version="1.0" encoding="utf-8"?>
<p:tagLst xmlns:p="http://schemas.openxmlformats.org/presentationml/2006/main">
  <p:tag name="KSO_WM_UNIT_DEFAULT_FONT" val="28;28;2"/>
  <p:tag name="KSO_WM_UNIT_BLOCK" val="0"/>
  <p:tag name="KSO_WM_UNIT_DEC_AREA_ID" val="53507eb566cf4fcfbdbf10e3ca055fd6"/>
  <p:tag name="KSO_WM_UNIT_HIGHLIGHT" val="0"/>
  <p:tag name="KSO_WM_UNIT_COMPATIBLE" val="0"/>
  <p:tag name="KSO_WM_UNIT_DIAGRAM_ISNUMVISUAL" val="0"/>
  <p:tag name="KSO_WM_UNIT_DIAGRAM_ISREFERUNIT" val="0"/>
  <p:tag name="KSO_WM_UNIT_ID" val="custom20223128_2*b*1"/>
  <p:tag name="KSO_WM_TEMPLATE_CATEGORY" val="custom"/>
  <p:tag name="KSO_WM_TEMPLATE_INDEX" val="20223128"/>
  <p:tag name="KSO_WM_UNIT_LAYERLEVEL" val="1"/>
  <p:tag name="KSO_WM_TAG_VERSION" val="1.0"/>
  <p:tag name="KSO_WM_BEAUTIFY_FLAG" val="#wm#"/>
  <p:tag name="KSO_WM_UNIT_ISCONTENTSTITLE" val="0"/>
  <p:tag name="KSO_WM_UNIT_ISNUMDGMTITLE" val="0"/>
  <p:tag name="KSO_WM_UNIT_PRESET_TEXT" val="/CONTENTS"/>
  <p:tag name="KSO_WM_UNIT_NOCLEAR" val="0"/>
  <p:tag name="KSO_WM_UNIT_VALUE" val="6"/>
  <p:tag name="KSO_WM_UNIT_TYPE" val="b"/>
  <p:tag name="KSO_WM_UNIT_INDEX" val="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ASSEMBLE_CHIP_INDEX" val="e21c9ff1c21748a1b07bde9e2d9d5e2d"/>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BLOCK" val="0"/>
  <p:tag name="KSO_WM_UNIT_DEC_AREA_ID" val="50f4c53596574bb8bb007f73870a94c3"/>
  <p:tag name="KSO_WM_UNIT_HIGHLIGHT" val="0"/>
  <p:tag name="KSO_WM_UNIT_COMPATIBLE" val="0"/>
  <p:tag name="KSO_WM_UNIT_DIAGRAM_ISNUMVISUAL" val="0"/>
  <p:tag name="KSO_WM_UNIT_DIAGRAM_ISREFERUNIT" val="0"/>
  <p:tag name="KSO_WM_UNIT_ID" val="custom20223128_2*l_h_i*1_2_1"/>
  <p:tag name="KSO_WM_TEMPLATE_CATEGORY" val="custom"/>
  <p:tag name="KSO_WM_TEMPLATE_INDEX" val="20223128"/>
  <p:tag name="KSO_WM_UNIT_LAYERLEVEL" val="1_1_1"/>
  <p:tag name="KSO_WM_TAG_VERSION" val="1.0"/>
  <p:tag name="KSO_WM_BEAUTIFY_FLAG" val="#wm#"/>
  <p:tag name="KSO_WM_UNIT_TYPE" val="l_h_i"/>
  <p:tag name="KSO_WM_UNIT_INDEX" val="1_2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Lst>
</file>

<file path=ppt/tags/tag163.xml><?xml version="1.0" encoding="utf-8"?>
<p:tagLst xmlns:p="http://schemas.openxmlformats.org/presentationml/2006/main">
  <p:tag name="KSO_WM_UNIT_BLOCK" val="0"/>
  <p:tag name="KSO_WM_UNIT_DEC_AREA_ID" val="96cd8ca41e014e048e84dd39a01ba4f4"/>
  <p:tag name="KSO_WM_UNIT_HIGHLIGHT" val="0"/>
  <p:tag name="KSO_WM_UNIT_COMPATIBLE" val="0"/>
  <p:tag name="KSO_WM_UNIT_DIAGRAM_ISNUMVISUAL" val="0"/>
  <p:tag name="KSO_WM_UNIT_DIAGRAM_ISREFERUNIT" val="0"/>
  <p:tag name="KSO_WM_UNIT_ID" val="custom20223128_2*l_h_a*1_2_1"/>
  <p:tag name="KSO_WM_TEMPLATE_CATEGORY" val="custom"/>
  <p:tag name="KSO_WM_TEMPLATE_INDEX" val="2022312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2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ASSEMBLE_CHIP_INDEX" val="e21c9ff1c21748a1b07bde9e2d9d5e2d"/>
  <p:tag name="KSO_WM_UNIT_TEXT_FILL_FORE_SCHEMECOLOR_INDEX_BRIGHTNESS" val="0.15"/>
  <p:tag name="KSO_WM_UNIT_TEXT_FILL_FORE_SCHEMECOLOR_INDEX" val="13"/>
  <p:tag name="KSO_WM_UNIT_TEXT_FILL_TYPE" val="1"/>
  <p:tag name="KSO_WM_UNIT_VALUE" val="8"/>
</p:tagLst>
</file>

<file path=ppt/tags/tag164.xml><?xml version="1.0" encoding="utf-8"?>
<p:tagLst xmlns:p="http://schemas.openxmlformats.org/presentationml/2006/main">
  <p:tag name="KSO_WM_UNIT_BLOCK" val="0"/>
  <p:tag name="KSO_WM_UNIT_DEC_AREA_ID" val="d49eed679af7445f9166e5d60b5c7b1d"/>
  <p:tag name="KSO_WM_UNIT_HIGHLIGHT" val="0"/>
  <p:tag name="KSO_WM_UNIT_COMPATIBLE" val="0"/>
  <p:tag name="KSO_WM_UNIT_DIAGRAM_ISNUMVISUAL" val="0"/>
  <p:tag name="KSO_WM_UNIT_DIAGRAM_ISREFERUNIT" val="0"/>
  <p:tag name="KSO_WM_UNIT_ID" val="custom20223128_2*l_h_i*1_2_2"/>
  <p:tag name="KSO_WM_TEMPLATE_CATEGORY" val="custom"/>
  <p:tag name="KSO_WM_TEMPLATE_INDEX" val="20223128"/>
  <p:tag name="KSO_WM_UNIT_LAYERLEVEL" val="1_1_1"/>
  <p:tag name="KSO_WM_TAG_VERSION" val="1.0"/>
  <p:tag name="KSO_WM_BEAUTIFY_FLAG" val="#wm#"/>
  <p:tag name="KSO_WM_UNIT_TYPE" val="l_h_i"/>
  <p:tag name="KSO_WM_UNIT_INDEX" val="1_2_2"/>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Lst>
</file>

<file path=ppt/tags/tag165.xml><?xml version="1.0" encoding="utf-8"?>
<p:tagLst xmlns:p="http://schemas.openxmlformats.org/presentationml/2006/main">
  <p:tag name="KSO_WM_UNIT_BLOCK" val="0"/>
  <p:tag name="KSO_WM_UNIT_DEC_AREA_ID" val="635271a2b0954b2baba9ca3ae888cd63"/>
  <p:tag name="KSO_WM_UNIT_HIGHLIGHT" val="0"/>
  <p:tag name="KSO_WM_UNIT_COMPATIBLE" val="0"/>
  <p:tag name="KSO_WM_UNIT_DIAGRAM_ISNUMVISUAL" val="0"/>
  <p:tag name="KSO_WM_UNIT_DIAGRAM_ISREFERUNIT" val="0"/>
  <p:tag name="KSO_WM_UNIT_ID" val="custom20223128_2*l_h_i*1_2_3"/>
  <p:tag name="KSO_WM_TEMPLATE_CATEGORY" val="custom"/>
  <p:tag name="KSO_WM_TEMPLATE_INDEX" val="20223128"/>
  <p:tag name="KSO_WM_UNIT_LAYERLEVEL" val="1_1_1"/>
  <p:tag name="KSO_WM_TAG_VERSION" val="1.0"/>
  <p:tag name="KSO_WM_BEAUTIFY_FLAG" val="#wm#"/>
  <p:tag name="KSO_WM_UNIT_TYPE" val="l_h_i"/>
  <p:tag name="KSO_WM_UNIT_INDEX" val="1_2_3"/>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TEXT_FILL_FORE_SCHEMECOLOR_INDEX_BRIGHTNESS" val="0"/>
  <p:tag name="KSO_WM_UNIT_TEXT_FILL_FORE_SCHEMECOLOR_INDEX" val="14"/>
  <p:tag name="KSO_WM_UNIT_TEXT_FILL_TYPE" val="1"/>
  <p:tag name="KSO_WM_UNIT_VALUE" val="1"/>
</p:tagLst>
</file>

<file path=ppt/tags/tag166.xml><?xml version="1.0" encoding="utf-8"?>
<p:tagLst xmlns:p="http://schemas.openxmlformats.org/presentationml/2006/main">
  <p:tag name="KSO_WM_UNIT_BLOCK" val="0"/>
  <p:tag name="KSO_WM_UNIT_DEC_AREA_ID" val="50f4c53596574bb8bb007f73870a94c3"/>
  <p:tag name="KSO_WM_UNIT_HIGHLIGHT" val="0"/>
  <p:tag name="KSO_WM_UNIT_COMPATIBLE" val="0"/>
  <p:tag name="KSO_WM_UNIT_DIAGRAM_ISNUMVISUAL" val="0"/>
  <p:tag name="KSO_WM_UNIT_DIAGRAM_ISREFERUNIT" val="0"/>
  <p:tag name="KSO_WM_UNIT_ID" val="custom20223128_2*l_h_i*1_2_1"/>
  <p:tag name="KSO_WM_TEMPLATE_CATEGORY" val="custom"/>
  <p:tag name="KSO_WM_TEMPLATE_INDEX" val="20223128"/>
  <p:tag name="KSO_WM_UNIT_LAYERLEVEL" val="1_1_1"/>
  <p:tag name="KSO_WM_TAG_VERSION" val="1.0"/>
  <p:tag name="KSO_WM_BEAUTIFY_FLAG" val="#wm#"/>
  <p:tag name="KSO_WM_UNIT_TYPE" val="l_h_i"/>
  <p:tag name="KSO_WM_UNIT_INDEX" val="1_2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Lst>
</file>

<file path=ppt/tags/tag167.xml><?xml version="1.0" encoding="utf-8"?>
<p:tagLst xmlns:p="http://schemas.openxmlformats.org/presentationml/2006/main">
  <p:tag name="KSO_WM_UNIT_BLOCK" val="0"/>
  <p:tag name="KSO_WM_UNIT_DEC_AREA_ID" val="96cd8ca41e014e048e84dd39a01ba4f4"/>
  <p:tag name="KSO_WM_UNIT_HIGHLIGHT" val="0"/>
  <p:tag name="KSO_WM_UNIT_COMPATIBLE" val="0"/>
  <p:tag name="KSO_WM_UNIT_DIAGRAM_ISNUMVISUAL" val="0"/>
  <p:tag name="KSO_WM_UNIT_DIAGRAM_ISREFERUNIT" val="0"/>
  <p:tag name="KSO_WM_UNIT_ID" val="custom20223128_2*l_h_a*1_2_1"/>
  <p:tag name="KSO_WM_TEMPLATE_CATEGORY" val="custom"/>
  <p:tag name="KSO_WM_TEMPLATE_INDEX" val="2022312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2_1"/>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ASSEMBLE_CHIP_INDEX" val="e21c9ff1c21748a1b07bde9e2d9d5e2d"/>
  <p:tag name="KSO_WM_UNIT_TEXT_FILL_FORE_SCHEMECOLOR_INDEX_BRIGHTNESS" val="0.15"/>
  <p:tag name="KSO_WM_UNIT_TEXT_FILL_FORE_SCHEMECOLOR_INDEX" val="13"/>
  <p:tag name="KSO_WM_UNIT_TEXT_FILL_TYPE" val="1"/>
  <p:tag name="KSO_WM_UNIT_VALUE" val="8"/>
</p:tagLst>
</file>

<file path=ppt/tags/tag168.xml><?xml version="1.0" encoding="utf-8"?>
<p:tagLst xmlns:p="http://schemas.openxmlformats.org/presentationml/2006/main">
  <p:tag name="KSO_WM_UNIT_BLOCK" val="0"/>
  <p:tag name="KSO_WM_UNIT_DEC_AREA_ID" val="d49eed679af7445f9166e5d60b5c7b1d"/>
  <p:tag name="KSO_WM_UNIT_HIGHLIGHT" val="0"/>
  <p:tag name="KSO_WM_UNIT_COMPATIBLE" val="0"/>
  <p:tag name="KSO_WM_UNIT_DIAGRAM_ISNUMVISUAL" val="0"/>
  <p:tag name="KSO_WM_UNIT_DIAGRAM_ISREFERUNIT" val="0"/>
  <p:tag name="KSO_WM_UNIT_ID" val="custom20223128_2*l_h_i*1_2_2"/>
  <p:tag name="KSO_WM_TEMPLATE_CATEGORY" val="custom"/>
  <p:tag name="KSO_WM_TEMPLATE_INDEX" val="20223128"/>
  <p:tag name="KSO_WM_UNIT_LAYERLEVEL" val="1_1_1"/>
  <p:tag name="KSO_WM_TAG_VERSION" val="1.0"/>
  <p:tag name="KSO_WM_BEAUTIFY_FLAG" val="#wm#"/>
  <p:tag name="KSO_WM_UNIT_TYPE" val="l_h_i"/>
  <p:tag name="KSO_WM_UNIT_INDEX" val="1_2_2"/>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Lst>
</file>

<file path=ppt/tags/tag169.xml><?xml version="1.0" encoding="utf-8"?>
<p:tagLst xmlns:p="http://schemas.openxmlformats.org/presentationml/2006/main">
  <p:tag name="KSO_WM_UNIT_BLOCK" val="0"/>
  <p:tag name="KSO_WM_UNIT_DEC_AREA_ID" val="635271a2b0954b2baba9ca3ae888cd63"/>
  <p:tag name="KSO_WM_UNIT_HIGHLIGHT" val="0"/>
  <p:tag name="KSO_WM_UNIT_COMPATIBLE" val="0"/>
  <p:tag name="KSO_WM_UNIT_DIAGRAM_ISNUMVISUAL" val="0"/>
  <p:tag name="KSO_WM_UNIT_DIAGRAM_ISREFERUNIT" val="0"/>
  <p:tag name="KSO_WM_UNIT_ID" val="custom20223128_2*l_h_i*1_2_3"/>
  <p:tag name="KSO_WM_TEMPLATE_CATEGORY" val="custom"/>
  <p:tag name="KSO_WM_TEMPLATE_INDEX" val="20223128"/>
  <p:tag name="KSO_WM_UNIT_LAYERLEVEL" val="1_1_1"/>
  <p:tag name="KSO_WM_TAG_VERSION" val="1.0"/>
  <p:tag name="KSO_WM_BEAUTIFY_FLAG" val="#wm#"/>
  <p:tag name="KSO_WM_UNIT_TYPE" val="l_h_i"/>
  <p:tag name="KSO_WM_UNIT_INDEX" val="1_2_3"/>
  <p:tag name="KSO_WM_DIAGRAM_GROUP_CODE" val="l1-1"/>
  <p:tag name="KSO_WM_CHIP_GROUPID" val="61921d1218adb49c6c1f3c4f"/>
  <p:tag name="KSO_WM_CHIP_XID" val="61921d1218adb49c6c1f3c4b"/>
  <p:tag name="KSO_WM_CHIP_FILLAREA_FILL_RULE" val="{&quot;fill_align&quot;:&quot;lm&quot;,&quot;fill_mode&quot;:&quot;fix&quot;,&quot;sacle_strategy&quot;:&quot;stretch&quot;}"/>
  <p:tag name="KSO_WM_UNIT_DEC_SUPPORTCHANGEPIC" val="0"/>
  <p:tag name="KSO_WM_UNIT_DEC_CHANGEPICRESERVED" val="0"/>
  <p:tag name="KSO_WM_ASSEMBLE_CHIP_INDEX" val="e21c9ff1c21748a1b07bde9e2d9d5e2d"/>
  <p:tag name="KSO_WM_UNIT_TEXT_FILL_FORE_SCHEMECOLOR_INDEX_BRIGHTNESS" val="0"/>
  <p:tag name="KSO_WM_UNIT_TEXT_FILL_FORE_SCHEMECOLOR_INDEX" val="14"/>
  <p:tag name="KSO_WM_UNIT_TEXT_FILL_TYPE" val="1"/>
  <p:tag name="KSO_WM_UNIT_VALU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xml><?xml version="1.0" encoding="utf-8"?>
<p:tagLst xmlns:p="http://schemas.openxmlformats.org/presentationml/2006/main">
  <p:tag name="KSO_WM_SLIDE_ID" val="custom20223128_2"/>
  <p:tag name="KSO_WM_TEMPLATE_SUBCATEGORY" val="21"/>
  <p:tag name="KSO_WM_TEMPLATE_MASTER_TYPE" val="1"/>
  <p:tag name="KSO_WM_TEMPLATE_COLOR_TYPE" val="1"/>
  <p:tag name="KSO_WM_SLIDE_ITEM_CNT" val="2"/>
  <p:tag name="KSO_WM_SLIDE_INDEX" val="2"/>
  <p:tag name="KSO_WM_TAG_VERSION" val="1.0"/>
  <p:tag name="KSO_WM_BEAUTIFY_FLAG" val="#wm#"/>
  <p:tag name="KSO_WM_TEMPLATE_CATEGORY" val="custom"/>
  <p:tag name="KSO_WM_TEMPLATE_INDEX" val="20223128"/>
  <p:tag name="KSO_WM_SLIDE_LAYOUT" val="a_b_l"/>
  <p:tag name="KSO_WM_SLIDE_LAYOUT_CNT" val="1_1_1"/>
  <p:tag name="KSO_WM_CHIP_INFOS" val="{&quot;type&quot;:0,&quot;layout_type&quot;:&quot;1_NF_RC_9&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227018adb49c6c1f3e73"/>
  <p:tag name="KSO_WM_CHIP_FILLPROP" val="[[{&quot;text_align&quot;:&quot;lm&quot;,&quot;text_direction&quot;:&quot;horizontal&quot;,&quot;support_big_font&quot;:false,&quot;picture_toward&quot;:0,&quot;picture_dockside&quot;:[],&quot;fill_id&quot;:&quot;e303a136c055462db3fd25bea027f8ce&quot;,&quot;fill_align&quot;:&quot;lm&quot;,&quot;chip_types&quot;:[&quot;diagram&quot;,&quot;header&quot;]}],[{&quot;text_align&quot;:&quot;cm&quot;,&quot;text_direction&quot;:&quot;horizontal&quot;,&quot;support_big_font&quot;:false,&quot;picture_toward&quot;:0,&quot;picture_dockside&quot;:[],&quot;fill_id&quot;:&quot;e303a136c055462db3fd25bea027f8ce&quot;,&quot;fill_align&quot;:&quot;cm&quot;,&quot;chip_types&quot;:[&quot;diagram&quot;]}],[{&quot;text_align&quot;:&quot;cm&quot;,&quot;text_direction&quot;:&quot;horizontal&quot;,&quot;support_big_font&quot;:false,&quot;picture_toward&quot;:0,&quot;picture_dockside&quot;:[],&quot;fill_id&quot;:&quot;e303a136c055462db3fd25bea027f8ce&quot;,&quot;fill_align&quot;:&quot;lm&quot;,&quot;chip_types&quot;:[&quot;diagram&quot;]}],[{&quot;text_align&quot;:&quot;lm&quot;,&quot;text_direction&quot;:&quot;horizontal&quot;,&quot;support_big_font&quot;:false,&quot;picture_toward&quot;:0,&quot;picture_dockside&quot;:[],&quot;fill_id&quot;:&quot;e303a136c055462db3fd25bea027f8ce&quot;,&quot;fill_align&quot;:&quot;cm&quot;,&quot;chip_types&quot;:[&quot;diagram&quot;]}],[{&quot;text_align&quot;:&quot;lm&quot;,&quot;text_direction&quot;:&quot;horizontal&quot;,&quot;support_big_font&quot;:false,&quot;picture_toward&quot;:0,&quot;picture_dockside&quot;:[],&quot;fill_id&quot;:&quot;e303a136c055462db3fd25bea027f8ce&quot;,&quot;fill_align&quot;:&quot;lb&quot;,&quot;chip_types&quot;:[&quot;header&quot;]}],[{&quot;text_align&quot;:&quot;cm&quot;,&quot;text_direction&quot;:&quot;horizontal&quot;,&quot;support_big_font&quot;:false,&quot;picture_toward&quot;:0,&quot;picture_dockside&quot;:[],&quot;fill_id&quot;:&quot;e303a136c055462db3fd25bea027f8ce&quot;,&quot;fill_align&quot;:&quot;rm&quot;,&quot;chip_types&quot;:[&quot;header&quot;]}]]"/>
  <p:tag name="KSO_WM_CHIP_DECFILLPROP" val="[]"/>
  <p:tag name="KSO_WM_CHIP_GROUPID" val="6193227018adb49c6c1f3e75"/>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11ae63a35593066d0ad8a6"/>
  <p:tag name="KSO_WM_TEMPLATE_ASSEMBLE_GROUPID" val="62cbd1ac67e1b3ac3a1081fd"/>
</p:tagLst>
</file>

<file path=ppt/tags/tag171.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7*a*1"/>
  <p:tag name="KSO_WM_TEMPLATE_CATEGORY" val="custom"/>
  <p:tag name="KSO_WM_TEMPLATE_INDEX" val="20223128"/>
  <p:tag name="KSO_WM_UNIT_LAYERLEVEL" val="1"/>
  <p:tag name="KSO_WM_TAG_VERSION" val="1.0"/>
  <p:tag name="KSO_WM_BEAUTIFY_FLAG" val="#wm#"/>
  <p:tag name="KSO_WM_UNIT_DEFAULT_FONT" val="44;48;2"/>
  <p:tag name="KSO_WM_UNIT_BLOCK" val="0"/>
  <p:tag name="KSO_WM_UNIT_DEC_AREA_ID" val="c70e0729c0bd4077a4a51c4f7cc55d2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Lst>
</file>

<file path=ppt/tags/tag172.xml><?xml version="1.0" encoding="utf-8"?>
<p:tagLst xmlns:p="http://schemas.openxmlformats.org/presentationml/2006/main">
  <p:tag name="KSO_WM_UNIT_PRESET_TEXT" val="01"/>
  <p:tag name="KSO_WM_UNIT_NOCLEAR" val="0"/>
  <p:tag name="KSO_WM_UNIT_VALUE" val="3"/>
  <p:tag name="KSO_WM_UNIT_HIGHLIGHT" val="0"/>
  <p:tag name="KSO_WM_UNIT_COMPATIBLE" val="1"/>
  <p:tag name="KSO_WM_UNIT_DIAGRAM_ISNUMVISUAL" val="0"/>
  <p:tag name="KSO_WM_UNIT_DIAGRAM_ISREFERUNIT" val="0"/>
  <p:tag name="KSO_WM_UNIT_TYPE" val="e"/>
  <p:tag name="KSO_WM_UNIT_INDEX" val="1"/>
  <p:tag name="KSO_WM_UNIT_ID" val="custom20223128_7*e*1"/>
  <p:tag name="KSO_WM_TEMPLATE_CATEGORY" val="custom"/>
  <p:tag name="KSO_WM_TEMPLATE_INDEX" val="20223128"/>
  <p:tag name="KSO_WM_UNIT_LAYERLEVEL" val="1"/>
  <p:tag name="KSO_WM_TAG_VERSION" val="1.0"/>
  <p:tag name="KSO_WM_BEAUTIFY_FLAG" val="#wm#"/>
  <p:tag name="KSO_WM_UNIT_DEFAULT_FONT" val="72;80;2"/>
  <p:tag name="KSO_WM_UNIT_BLOCK" val="0"/>
  <p:tag name="KSO_WM_UNIT_DEC_AREA_ID" val="da4bd587d3f744a8bb61708ce5d4300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
  <p:tag name="KSO_WM_UNIT_TEXT_FILL_FORE_SCHEMECOLOR_INDEX" val="5"/>
  <p:tag name="KSO_WM_UNIT_TEXT_FILL_TYPE" val="1"/>
</p:tagLst>
</file>

<file path=ppt/tags/tag173.xml><?xml version="1.0" encoding="utf-8"?>
<p:tagLst xmlns:p="http://schemas.openxmlformats.org/presentationml/2006/main">
  <p:tag name="KSO_WM_BEAUTIFY_FLAG" val="#wm#"/>
  <p:tag name="KSO_WM_TEMPLATE_CATEGORY" val="custom"/>
  <p:tag name="KSO_WM_TEMPLATE_INDEX" val="20223128"/>
  <p:tag name="KSO_WM_SPECIAL_SOURCE" val="bdnull"/>
  <p:tag name="KSO_WM_CHIP_INFOS" val="{&quot;type&quot;:0,&quot;layout_type&quot;:&quot;1_NF_RC_13&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674f634f99f5c0a1ef321d"/>
  <p:tag name="KSO_WM_CHIP_FILLPROP" val="[[{&quot;text_align&quot;:&quot;lm&quot;,&quot;text_direction&quot;:&quot;horizontal&quot;,&quot;support_big_font&quot;:false,&quot;picture_toward&quot;:0,&quot;picture_dockside&quot;:[],&quot;fill_id&quot;:&quot;e1e5d983c448471aad9aed945e055a0d&quot;,&quot;fill_align&quot;:&quot;cm&quot;,&quot;chip_types&quot;:[&quot;diagram&quot;,&quot;header&quot;]}],[{&quot;text_align&quot;:&quot;l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t&quot;,&quot;chip_types&quot;:[&quot;diagram&quot;,&quot;header&quot;]}],[{&quot;text_align&quot;:&quot;cm&quot;,&quot;text_direction&quot;:&quot;horizontal&quot;,&quot;support_big_font&quot;:false,&quot;picture_toward&quot;:0,&quot;picture_dockside&quot;:[],&quot;fill_id&quot;:&quot;e1e5d983c448471aad9aed945e055a0d&quot;,&quot;fill_align&quot;:&quot;lb&quot;,&quot;chip_types&quot;:[&quot;diagram&quot;,&quot;header&quot;]}],[{&quot;text_align&quot;:&quot;lm&quot;,&quot;text_direction&quot;:&quot;horizontal&quot;,&quot;support_big_font&quot;:false,&quot;picture_toward&quot;:0,&quot;picture_dockside&quot;:[],&quot;fill_id&quot;:&quot;e1e5d983c448471aad9aed945e055a0d&quot;,&quot;fill_align&quot;:&quot;lt&quot;,&quot;chip_types&quot;:[&quot;diagram&quot;,&quot;header&quot;]}],[{&quot;text_align&quot;:&quot;lm&quot;,&quot;text_direction&quot;:&quot;horizontal&quot;,&quot;support_big_font&quot;:false,&quot;picture_toward&quot;:0,&quot;picture_dockside&quot;:[],&quot;fill_id&quot;:&quot;e1e5d983c448471aad9aed945e055a0d&quot;,&quot;fill_align&quot;:&quot;lb&quot;,&quot;chip_types&quot;:[&quot;diagram&quot;,&quot;header&quot;]}],[{&quot;text_align&quot;:&quot;rm&quot;,&quot;text_direction&quot;:&quot;horizontal&quot;,&quot;support_big_font&quot;:false,&quot;picture_toward&quot;:0,&quot;picture_dockside&quot;:[],&quot;fill_id&quot;:&quot;e1e5d983c448471aad9aed945e055a0d&quot;,&quot;fill_align&quot;:&quot;rm&quot;,&quot;chip_types&quot;:[&quot;diagram&quot;,&quot;header&quot;]}],[{&quot;text_align&quot;:&quot;rm&quot;,&quot;text_direction&quot;:&quot;horizontal&quot;,&quot;support_big_font&quot;:false,&quot;picture_toward&quot;:0,&quot;picture_dockside&quot;:[],&quot;fill_id&quot;:&quot;e1e5d983c448471aad9aed945e055a0d&quot;,&quot;fill_align&quot;:&quot;rb&quot;,&quot;chip_types&quot;:[&quot;diagram&quot;,&quot;header&quot;]}],[{&quot;text_align&quot;:&quot;rm&quot;,&quot;text_direction&quot;:&quot;horizontal&quot;,&quot;support_big_font&quot;:false,&quot;picture_toward&quot;:0,&quot;picture_dockside&quot;:[],&quot;fill_id&quot;:&quot;e1e5d983c448471aad9aed945e055a0d&quot;,&quot;fill_align&quot;:&quot;rt&quot;,&quot;chip_types&quot;:[&quot;diagram&quot;,&quot;header&quot;]}],[{&quot;text_align&quot;:&quot;cm&quot;,&quot;text_direction&quot;:&quot;horizontal&quot;,&quot;support_big_font&quot;:false,&quot;picture_toward&quot;:0,&quot;picture_dockside&quot;:[],&quot;fill_id&quot;:&quot;e1e5d983c448471aad9aed945e055a0d&quot;,&quot;fill_align&quot;:&quot;cm&quot;,&quot;chip_types&quot;:[&quot;diagram&quot;,&quot;header&quot;]}]]"/>
  <p:tag name="KSO_WM_CHIP_DECFILLPROP" val="[]"/>
  <p:tag name="KSO_WM_SLIDE_ID" val="custom20223128_7"/>
  <p:tag name="KSO_WM_TEMPLATE_SUBCATEGORY" val="21"/>
  <p:tag name="KSO_WM_TEMPLATE_MASTER_TYPE" val="1"/>
  <p:tag name="KSO_WM_TEMPLATE_COLOR_TYPE" val="1"/>
  <p:tag name="KSO_WM_SLIDE_ITEM_CNT" val="0"/>
  <p:tag name="KSO_WM_SLIDE_INDEX" val="7"/>
  <p:tag name="KSO_WM_TAG_VERSION" val="1.0"/>
  <p:tag name="KSO_WM_SLIDE_LAYOUT" val="a_b_e_f"/>
  <p:tag name="KSO_WM_SLIDE_LAYOUT_CNT" val="1_1_1_1"/>
  <p:tag name="KSO_WM_CHIP_GROUPID" val="62674f634f99f5c0a1ef321f"/>
  <p:tag name="KSO_WM_SLIDE_LAYOUT_INFO" val="{&quot;id&quot;:&quot;2022-09-02T15:19:18&quot;,&quot;margin&quot;:{&quot;bottom&quot;:5.0641250610351562,&quot;left&quot;:13.404272079467773,&quot;right&quot;:6.2199525833129883,&quot;top&quot;:3.6547777652740479},&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2ccdb427bdb9f75177e693c"/>
  <p:tag name="KSO_WM_TEMPLATE_ASSEMBLE_GROUPID" val="62cbd1ac67e1b3ac3a1081fd"/>
</p:tagLst>
</file>

<file path=ppt/tags/tag17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7*a*1"/>
  <p:tag name="KSO_WM_TEMPLATE_CATEGORY" val="custom"/>
  <p:tag name="KSO_WM_TEMPLATE_INDEX" val="20223128"/>
  <p:tag name="KSO_WM_UNIT_LAYERLEVEL" val="1"/>
  <p:tag name="KSO_WM_TAG_VERSION" val="1.0"/>
  <p:tag name="KSO_WM_BEAUTIFY_FLAG" val="#wm#"/>
  <p:tag name="KSO_WM_UNIT_DEFAULT_FONT" val="44;48;2"/>
  <p:tag name="KSO_WM_UNIT_BLOCK" val="0"/>
  <p:tag name="KSO_WM_UNIT_DEC_AREA_ID" val="c70e0729c0bd4077a4a51c4f7cc55d2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Lst>
</file>

<file path=ppt/tags/tag175.xml><?xml version="1.0" encoding="utf-8"?>
<p:tagLst xmlns:p="http://schemas.openxmlformats.org/presentationml/2006/main">
  <p:tag name="KSO_WM_UNIT_PRESET_TEXT" val="01"/>
  <p:tag name="KSO_WM_UNIT_NOCLEAR" val="0"/>
  <p:tag name="KSO_WM_UNIT_VALUE" val="3"/>
  <p:tag name="KSO_WM_UNIT_HIGHLIGHT" val="0"/>
  <p:tag name="KSO_WM_UNIT_COMPATIBLE" val="1"/>
  <p:tag name="KSO_WM_UNIT_DIAGRAM_ISNUMVISUAL" val="0"/>
  <p:tag name="KSO_WM_UNIT_DIAGRAM_ISREFERUNIT" val="0"/>
  <p:tag name="KSO_WM_UNIT_TYPE" val="e"/>
  <p:tag name="KSO_WM_UNIT_INDEX" val="1"/>
  <p:tag name="KSO_WM_UNIT_ID" val="custom20223128_7*e*1"/>
  <p:tag name="KSO_WM_TEMPLATE_CATEGORY" val="custom"/>
  <p:tag name="KSO_WM_TEMPLATE_INDEX" val="20223128"/>
  <p:tag name="KSO_WM_UNIT_LAYERLEVEL" val="1"/>
  <p:tag name="KSO_WM_TAG_VERSION" val="1.0"/>
  <p:tag name="KSO_WM_BEAUTIFY_FLAG" val="#wm#"/>
  <p:tag name="KSO_WM_UNIT_DEFAULT_FONT" val="72;80;2"/>
  <p:tag name="KSO_WM_UNIT_BLOCK" val="0"/>
  <p:tag name="KSO_WM_UNIT_DEC_AREA_ID" val="da4bd587d3f744a8bb61708ce5d4300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
  <p:tag name="KSO_WM_UNIT_TEXT_FILL_FORE_SCHEMECOLOR_INDEX" val="5"/>
  <p:tag name="KSO_WM_UNIT_TEXT_FILL_TYPE" val="1"/>
</p:tagLst>
</file>

<file path=ppt/tags/tag176.xml><?xml version="1.0" encoding="utf-8"?>
<p:tagLst xmlns:p="http://schemas.openxmlformats.org/presentationml/2006/main">
  <p:tag name="KSO_WM_BEAUTIFY_FLAG" val="#wm#"/>
  <p:tag name="KSO_WM_TEMPLATE_CATEGORY" val="custom"/>
  <p:tag name="KSO_WM_TEMPLATE_INDEX" val="20223128"/>
  <p:tag name="KSO_WM_SPECIAL_SOURCE" val="bdnull"/>
  <p:tag name="KSO_WM_CHIP_INFOS" val="{&quot;type&quot;:0,&quot;layout_type&quot;:&quot;1_NF_RC_13&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674f634f99f5c0a1ef321d"/>
  <p:tag name="KSO_WM_CHIP_FILLPROP" val="[[{&quot;text_align&quot;:&quot;lm&quot;,&quot;text_direction&quot;:&quot;horizontal&quot;,&quot;support_big_font&quot;:false,&quot;picture_toward&quot;:0,&quot;picture_dockside&quot;:[],&quot;fill_id&quot;:&quot;e1e5d983c448471aad9aed945e055a0d&quot;,&quot;fill_align&quot;:&quot;cm&quot;,&quot;chip_types&quot;:[&quot;diagram&quot;,&quot;header&quot;]}],[{&quot;text_align&quot;:&quot;l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t&quot;,&quot;chip_types&quot;:[&quot;diagram&quot;,&quot;header&quot;]}],[{&quot;text_align&quot;:&quot;cm&quot;,&quot;text_direction&quot;:&quot;horizontal&quot;,&quot;support_big_font&quot;:false,&quot;picture_toward&quot;:0,&quot;picture_dockside&quot;:[],&quot;fill_id&quot;:&quot;e1e5d983c448471aad9aed945e055a0d&quot;,&quot;fill_align&quot;:&quot;lb&quot;,&quot;chip_types&quot;:[&quot;diagram&quot;,&quot;header&quot;]}],[{&quot;text_align&quot;:&quot;lm&quot;,&quot;text_direction&quot;:&quot;horizontal&quot;,&quot;support_big_font&quot;:false,&quot;picture_toward&quot;:0,&quot;picture_dockside&quot;:[],&quot;fill_id&quot;:&quot;e1e5d983c448471aad9aed945e055a0d&quot;,&quot;fill_align&quot;:&quot;lt&quot;,&quot;chip_types&quot;:[&quot;diagram&quot;,&quot;header&quot;]}],[{&quot;text_align&quot;:&quot;lm&quot;,&quot;text_direction&quot;:&quot;horizontal&quot;,&quot;support_big_font&quot;:false,&quot;picture_toward&quot;:0,&quot;picture_dockside&quot;:[],&quot;fill_id&quot;:&quot;e1e5d983c448471aad9aed945e055a0d&quot;,&quot;fill_align&quot;:&quot;lb&quot;,&quot;chip_types&quot;:[&quot;diagram&quot;,&quot;header&quot;]}],[{&quot;text_align&quot;:&quot;rm&quot;,&quot;text_direction&quot;:&quot;horizontal&quot;,&quot;support_big_font&quot;:false,&quot;picture_toward&quot;:0,&quot;picture_dockside&quot;:[],&quot;fill_id&quot;:&quot;e1e5d983c448471aad9aed945e055a0d&quot;,&quot;fill_align&quot;:&quot;rm&quot;,&quot;chip_types&quot;:[&quot;diagram&quot;,&quot;header&quot;]}],[{&quot;text_align&quot;:&quot;rm&quot;,&quot;text_direction&quot;:&quot;horizontal&quot;,&quot;support_big_font&quot;:false,&quot;picture_toward&quot;:0,&quot;picture_dockside&quot;:[],&quot;fill_id&quot;:&quot;e1e5d983c448471aad9aed945e055a0d&quot;,&quot;fill_align&quot;:&quot;rb&quot;,&quot;chip_types&quot;:[&quot;diagram&quot;,&quot;header&quot;]}],[{&quot;text_align&quot;:&quot;rm&quot;,&quot;text_direction&quot;:&quot;horizontal&quot;,&quot;support_big_font&quot;:false,&quot;picture_toward&quot;:0,&quot;picture_dockside&quot;:[],&quot;fill_id&quot;:&quot;e1e5d983c448471aad9aed945e055a0d&quot;,&quot;fill_align&quot;:&quot;rt&quot;,&quot;chip_types&quot;:[&quot;diagram&quot;,&quot;header&quot;]}],[{&quot;text_align&quot;:&quot;cm&quot;,&quot;text_direction&quot;:&quot;horizontal&quot;,&quot;support_big_font&quot;:false,&quot;picture_toward&quot;:0,&quot;picture_dockside&quot;:[],&quot;fill_id&quot;:&quot;e1e5d983c448471aad9aed945e055a0d&quot;,&quot;fill_align&quot;:&quot;cm&quot;,&quot;chip_types&quot;:[&quot;diagram&quot;,&quot;header&quot;]}]]"/>
  <p:tag name="KSO_WM_CHIP_DECFILLPROP" val="[]"/>
  <p:tag name="KSO_WM_SLIDE_ID" val="custom20223128_7"/>
  <p:tag name="KSO_WM_TEMPLATE_SUBCATEGORY" val="21"/>
  <p:tag name="KSO_WM_TEMPLATE_MASTER_TYPE" val="1"/>
  <p:tag name="KSO_WM_TEMPLATE_COLOR_TYPE" val="1"/>
  <p:tag name="KSO_WM_SLIDE_ITEM_CNT" val="0"/>
  <p:tag name="KSO_WM_SLIDE_INDEX" val="7"/>
  <p:tag name="KSO_WM_TAG_VERSION" val="1.0"/>
  <p:tag name="KSO_WM_SLIDE_LAYOUT" val="a_b_e_f"/>
  <p:tag name="KSO_WM_SLIDE_LAYOUT_CNT" val="1_1_1_1"/>
  <p:tag name="KSO_WM_CHIP_GROUPID" val="62674f634f99f5c0a1ef321f"/>
  <p:tag name="KSO_WM_SLIDE_LAYOUT_INFO" val="{&quot;id&quot;:&quot;2022-09-02T15:19:18&quot;,&quot;margin&quot;:{&quot;bottom&quot;:5.0641250610351562,&quot;left&quot;:13.404272079467773,&quot;right&quot;:6.2199525833129883,&quot;top&quot;:3.6547777652740479},&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2ccdb427bdb9f75177e693c"/>
  <p:tag name="KSO_WM_TEMPLATE_ASSEMBLE_GROUPID" val="62cbd1ac67e1b3ac3a1081fd"/>
</p:tagLst>
</file>

<file path=ppt/tags/tag17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7*a*1"/>
  <p:tag name="KSO_WM_TEMPLATE_CATEGORY" val="custom"/>
  <p:tag name="KSO_WM_TEMPLATE_INDEX" val="20223128"/>
  <p:tag name="KSO_WM_UNIT_LAYERLEVEL" val="1"/>
  <p:tag name="KSO_WM_TAG_VERSION" val="1.0"/>
  <p:tag name="KSO_WM_BEAUTIFY_FLAG" val="#wm#"/>
  <p:tag name="KSO_WM_UNIT_DEFAULT_FONT" val="44;48;2"/>
  <p:tag name="KSO_WM_UNIT_BLOCK" val="0"/>
  <p:tag name="KSO_WM_UNIT_DEC_AREA_ID" val="c70e0729c0bd4077a4a51c4f7cc55d2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Lst>
</file>

<file path=ppt/tags/tag178.xml><?xml version="1.0" encoding="utf-8"?>
<p:tagLst xmlns:p="http://schemas.openxmlformats.org/presentationml/2006/main">
  <p:tag name="KSO_WM_UNIT_PRESET_TEXT" val="01"/>
  <p:tag name="KSO_WM_UNIT_NOCLEAR" val="0"/>
  <p:tag name="KSO_WM_UNIT_VALUE" val="3"/>
  <p:tag name="KSO_WM_UNIT_HIGHLIGHT" val="0"/>
  <p:tag name="KSO_WM_UNIT_COMPATIBLE" val="1"/>
  <p:tag name="KSO_WM_UNIT_DIAGRAM_ISNUMVISUAL" val="0"/>
  <p:tag name="KSO_WM_UNIT_DIAGRAM_ISREFERUNIT" val="0"/>
  <p:tag name="KSO_WM_UNIT_TYPE" val="e"/>
  <p:tag name="KSO_WM_UNIT_INDEX" val="1"/>
  <p:tag name="KSO_WM_UNIT_ID" val="custom20223128_7*e*1"/>
  <p:tag name="KSO_WM_TEMPLATE_CATEGORY" val="custom"/>
  <p:tag name="KSO_WM_TEMPLATE_INDEX" val="20223128"/>
  <p:tag name="KSO_WM_UNIT_LAYERLEVEL" val="1"/>
  <p:tag name="KSO_WM_TAG_VERSION" val="1.0"/>
  <p:tag name="KSO_WM_BEAUTIFY_FLAG" val="#wm#"/>
  <p:tag name="KSO_WM_UNIT_DEFAULT_FONT" val="72;80;2"/>
  <p:tag name="KSO_WM_UNIT_BLOCK" val="0"/>
  <p:tag name="KSO_WM_UNIT_DEC_AREA_ID" val="da4bd587d3f744a8bb61708ce5d4300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
  <p:tag name="KSO_WM_UNIT_TEXT_FILL_FORE_SCHEMECOLOR_INDEX" val="5"/>
  <p:tag name="KSO_WM_UNIT_TEXT_FILL_TYPE" val="1"/>
</p:tagLst>
</file>

<file path=ppt/tags/tag179.xml><?xml version="1.0" encoding="utf-8"?>
<p:tagLst xmlns:p="http://schemas.openxmlformats.org/presentationml/2006/main">
  <p:tag name="KSO_WM_BEAUTIFY_FLAG" val="#wm#"/>
  <p:tag name="KSO_WM_TEMPLATE_CATEGORY" val="custom"/>
  <p:tag name="KSO_WM_TEMPLATE_INDEX" val="20223128"/>
  <p:tag name="KSO_WM_SPECIAL_SOURCE" val="bdnull"/>
  <p:tag name="KSO_WM_CHIP_INFOS" val="{&quot;type&quot;:0,&quot;layout_type&quot;:&quot;1_NF_RC_13&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674f634f99f5c0a1ef321d"/>
  <p:tag name="KSO_WM_CHIP_FILLPROP" val="[[{&quot;text_align&quot;:&quot;lm&quot;,&quot;text_direction&quot;:&quot;horizontal&quot;,&quot;support_big_font&quot;:false,&quot;picture_toward&quot;:0,&quot;picture_dockside&quot;:[],&quot;fill_id&quot;:&quot;e1e5d983c448471aad9aed945e055a0d&quot;,&quot;fill_align&quot;:&quot;cm&quot;,&quot;chip_types&quot;:[&quot;diagram&quot;,&quot;header&quot;]}],[{&quot;text_align&quot;:&quot;l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t&quot;,&quot;chip_types&quot;:[&quot;diagram&quot;,&quot;header&quot;]}],[{&quot;text_align&quot;:&quot;cm&quot;,&quot;text_direction&quot;:&quot;horizontal&quot;,&quot;support_big_font&quot;:false,&quot;picture_toward&quot;:0,&quot;picture_dockside&quot;:[],&quot;fill_id&quot;:&quot;e1e5d983c448471aad9aed945e055a0d&quot;,&quot;fill_align&quot;:&quot;lb&quot;,&quot;chip_types&quot;:[&quot;diagram&quot;,&quot;header&quot;]}],[{&quot;text_align&quot;:&quot;lm&quot;,&quot;text_direction&quot;:&quot;horizontal&quot;,&quot;support_big_font&quot;:false,&quot;picture_toward&quot;:0,&quot;picture_dockside&quot;:[],&quot;fill_id&quot;:&quot;e1e5d983c448471aad9aed945e055a0d&quot;,&quot;fill_align&quot;:&quot;lt&quot;,&quot;chip_types&quot;:[&quot;diagram&quot;,&quot;header&quot;]}],[{&quot;text_align&quot;:&quot;lm&quot;,&quot;text_direction&quot;:&quot;horizontal&quot;,&quot;support_big_font&quot;:false,&quot;picture_toward&quot;:0,&quot;picture_dockside&quot;:[],&quot;fill_id&quot;:&quot;e1e5d983c448471aad9aed945e055a0d&quot;,&quot;fill_align&quot;:&quot;lb&quot;,&quot;chip_types&quot;:[&quot;diagram&quot;,&quot;header&quot;]}],[{&quot;text_align&quot;:&quot;rm&quot;,&quot;text_direction&quot;:&quot;horizontal&quot;,&quot;support_big_font&quot;:false,&quot;picture_toward&quot;:0,&quot;picture_dockside&quot;:[],&quot;fill_id&quot;:&quot;e1e5d983c448471aad9aed945e055a0d&quot;,&quot;fill_align&quot;:&quot;rm&quot;,&quot;chip_types&quot;:[&quot;diagram&quot;,&quot;header&quot;]}],[{&quot;text_align&quot;:&quot;rm&quot;,&quot;text_direction&quot;:&quot;horizontal&quot;,&quot;support_big_font&quot;:false,&quot;picture_toward&quot;:0,&quot;picture_dockside&quot;:[],&quot;fill_id&quot;:&quot;e1e5d983c448471aad9aed945e055a0d&quot;,&quot;fill_align&quot;:&quot;rb&quot;,&quot;chip_types&quot;:[&quot;diagram&quot;,&quot;header&quot;]}],[{&quot;text_align&quot;:&quot;rm&quot;,&quot;text_direction&quot;:&quot;horizontal&quot;,&quot;support_big_font&quot;:false,&quot;picture_toward&quot;:0,&quot;picture_dockside&quot;:[],&quot;fill_id&quot;:&quot;e1e5d983c448471aad9aed945e055a0d&quot;,&quot;fill_align&quot;:&quot;rt&quot;,&quot;chip_types&quot;:[&quot;diagram&quot;,&quot;header&quot;]}],[{&quot;text_align&quot;:&quot;cm&quot;,&quot;text_direction&quot;:&quot;horizontal&quot;,&quot;support_big_font&quot;:false,&quot;picture_toward&quot;:0,&quot;picture_dockside&quot;:[],&quot;fill_id&quot;:&quot;e1e5d983c448471aad9aed945e055a0d&quot;,&quot;fill_align&quot;:&quot;cm&quot;,&quot;chip_types&quot;:[&quot;diagram&quot;,&quot;header&quot;]}]]"/>
  <p:tag name="KSO_WM_CHIP_DECFILLPROP" val="[]"/>
  <p:tag name="KSO_WM_SLIDE_ID" val="custom20223128_7"/>
  <p:tag name="KSO_WM_TEMPLATE_SUBCATEGORY" val="21"/>
  <p:tag name="KSO_WM_TEMPLATE_MASTER_TYPE" val="1"/>
  <p:tag name="KSO_WM_TEMPLATE_COLOR_TYPE" val="1"/>
  <p:tag name="KSO_WM_SLIDE_ITEM_CNT" val="0"/>
  <p:tag name="KSO_WM_SLIDE_INDEX" val="7"/>
  <p:tag name="KSO_WM_TAG_VERSION" val="1.0"/>
  <p:tag name="KSO_WM_SLIDE_LAYOUT" val="a_b_e_f"/>
  <p:tag name="KSO_WM_SLIDE_LAYOUT_CNT" val="1_1_1_1"/>
  <p:tag name="KSO_WM_CHIP_GROUPID" val="62674f634f99f5c0a1ef321f"/>
  <p:tag name="KSO_WM_SLIDE_LAYOUT_INFO" val="{&quot;id&quot;:&quot;2022-09-02T15:19:18&quot;,&quot;margin&quot;:{&quot;bottom&quot;:5.0641250610351562,&quot;left&quot;:13.404272079467773,&quot;right&quot;:6.2199525833129883,&quot;top&quot;:3.6547777652740479},&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2ccdb427bdb9f75177e693c"/>
  <p:tag name="KSO_WM_TEMPLATE_ASSEMBLE_GROUPID" val="62cbd1ac67e1b3ac3a1081fd"/>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7*a*1"/>
  <p:tag name="KSO_WM_TEMPLATE_CATEGORY" val="custom"/>
  <p:tag name="KSO_WM_TEMPLATE_INDEX" val="20223128"/>
  <p:tag name="KSO_WM_UNIT_LAYERLEVEL" val="1"/>
  <p:tag name="KSO_WM_TAG_VERSION" val="1.0"/>
  <p:tag name="KSO_WM_BEAUTIFY_FLAG" val="#wm#"/>
  <p:tag name="KSO_WM_UNIT_DEFAULT_FONT" val="44;48;2"/>
  <p:tag name="KSO_WM_UNIT_BLOCK" val="0"/>
  <p:tag name="KSO_WM_UNIT_DEC_AREA_ID" val="c70e0729c0bd4077a4a51c4f7cc55d2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Lst>
</file>

<file path=ppt/tags/tag181.xml><?xml version="1.0" encoding="utf-8"?>
<p:tagLst xmlns:p="http://schemas.openxmlformats.org/presentationml/2006/main">
  <p:tag name="KSO_WM_UNIT_PRESET_TEXT" val="01"/>
  <p:tag name="KSO_WM_UNIT_NOCLEAR" val="0"/>
  <p:tag name="KSO_WM_UNIT_VALUE" val="3"/>
  <p:tag name="KSO_WM_UNIT_HIGHLIGHT" val="0"/>
  <p:tag name="KSO_WM_UNIT_COMPATIBLE" val="1"/>
  <p:tag name="KSO_WM_UNIT_DIAGRAM_ISNUMVISUAL" val="0"/>
  <p:tag name="KSO_WM_UNIT_DIAGRAM_ISREFERUNIT" val="0"/>
  <p:tag name="KSO_WM_UNIT_TYPE" val="e"/>
  <p:tag name="KSO_WM_UNIT_INDEX" val="1"/>
  <p:tag name="KSO_WM_UNIT_ID" val="custom20223128_7*e*1"/>
  <p:tag name="KSO_WM_TEMPLATE_CATEGORY" val="custom"/>
  <p:tag name="KSO_WM_TEMPLATE_INDEX" val="20223128"/>
  <p:tag name="KSO_WM_UNIT_LAYERLEVEL" val="1"/>
  <p:tag name="KSO_WM_TAG_VERSION" val="1.0"/>
  <p:tag name="KSO_WM_BEAUTIFY_FLAG" val="#wm#"/>
  <p:tag name="KSO_WM_UNIT_DEFAULT_FONT" val="72;80;2"/>
  <p:tag name="KSO_WM_UNIT_BLOCK" val="0"/>
  <p:tag name="KSO_WM_UNIT_DEC_AREA_ID" val="da4bd587d3f744a8bb61708ce5d4300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
  <p:tag name="KSO_WM_UNIT_TEXT_FILL_FORE_SCHEMECOLOR_INDEX" val="5"/>
  <p:tag name="KSO_WM_UNIT_TEXT_FILL_TYPE" val="1"/>
</p:tagLst>
</file>

<file path=ppt/tags/tag182.xml><?xml version="1.0" encoding="utf-8"?>
<p:tagLst xmlns:p="http://schemas.openxmlformats.org/presentationml/2006/main">
  <p:tag name="KSO_WM_BEAUTIFY_FLAG" val="#wm#"/>
  <p:tag name="KSO_WM_TEMPLATE_CATEGORY" val="custom"/>
  <p:tag name="KSO_WM_TEMPLATE_INDEX" val="20223128"/>
  <p:tag name="KSO_WM_SPECIAL_SOURCE" val="bdnull"/>
  <p:tag name="KSO_WM_CHIP_INFOS" val="{&quot;type&quot;:0,&quot;layout_type&quot;:&quot;1_NF_RC_13&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674f634f99f5c0a1ef321d"/>
  <p:tag name="KSO_WM_CHIP_FILLPROP" val="[[{&quot;text_align&quot;:&quot;lm&quot;,&quot;text_direction&quot;:&quot;horizontal&quot;,&quot;support_big_font&quot;:false,&quot;picture_toward&quot;:0,&quot;picture_dockside&quot;:[],&quot;fill_id&quot;:&quot;e1e5d983c448471aad9aed945e055a0d&quot;,&quot;fill_align&quot;:&quot;cm&quot;,&quot;chip_types&quot;:[&quot;diagram&quot;,&quot;header&quot;]}],[{&quot;text_align&quot;:&quot;l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m&quot;,&quot;chip_types&quot;:[&quot;diagram&quot;,&quot;header&quot;]}],[{&quot;text_align&quot;:&quot;cm&quot;,&quot;text_direction&quot;:&quot;horizontal&quot;,&quot;support_big_font&quot;:false,&quot;picture_toward&quot;:0,&quot;picture_dockside&quot;:[],&quot;fill_id&quot;:&quot;e1e5d983c448471aad9aed945e055a0d&quot;,&quot;fill_align&quot;:&quot;lt&quot;,&quot;chip_types&quot;:[&quot;diagram&quot;,&quot;header&quot;]}],[{&quot;text_align&quot;:&quot;cm&quot;,&quot;text_direction&quot;:&quot;horizontal&quot;,&quot;support_big_font&quot;:false,&quot;picture_toward&quot;:0,&quot;picture_dockside&quot;:[],&quot;fill_id&quot;:&quot;e1e5d983c448471aad9aed945e055a0d&quot;,&quot;fill_align&quot;:&quot;lb&quot;,&quot;chip_types&quot;:[&quot;diagram&quot;,&quot;header&quot;]}],[{&quot;text_align&quot;:&quot;lm&quot;,&quot;text_direction&quot;:&quot;horizontal&quot;,&quot;support_big_font&quot;:false,&quot;picture_toward&quot;:0,&quot;picture_dockside&quot;:[],&quot;fill_id&quot;:&quot;e1e5d983c448471aad9aed945e055a0d&quot;,&quot;fill_align&quot;:&quot;lt&quot;,&quot;chip_types&quot;:[&quot;diagram&quot;,&quot;header&quot;]}],[{&quot;text_align&quot;:&quot;lm&quot;,&quot;text_direction&quot;:&quot;horizontal&quot;,&quot;support_big_font&quot;:false,&quot;picture_toward&quot;:0,&quot;picture_dockside&quot;:[],&quot;fill_id&quot;:&quot;e1e5d983c448471aad9aed945e055a0d&quot;,&quot;fill_align&quot;:&quot;lb&quot;,&quot;chip_types&quot;:[&quot;diagram&quot;,&quot;header&quot;]}],[{&quot;text_align&quot;:&quot;rm&quot;,&quot;text_direction&quot;:&quot;horizontal&quot;,&quot;support_big_font&quot;:false,&quot;picture_toward&quot;:0,&quot;picture_dockside&quot;:[],&quot;fill_id&quot;:&quot;e1e5d983c448471aad9aed945e055a0d&quot;,&quot;fill_align&quot;:&quot;rm&quot;,&quot;chip_types&quot;:[&quot;diagram&quot;,&quot;header&quot;]}],[{&quot;text_align&quot;:&quot;rm&quot;,&quot;text_direction&quot;:&quot;horizontal&quot;,&quot;support_big_font&quot;:false,&quot;picture_toward&quot;:0,&quot;picture_dockside&quot;:[],&quot;fill_id&quot;:&quot;e1e5d983c448471aad9aed945e055a0d&quot;,&quot;fill_align&quot;:&quot;rb&quot;,&quot;chip_types&quot;:[&quot;diagram&quot;,&quot;header&quot;]}],[{&quot;text_align&quot;:&quot;rm&quot;,&quot;text_direction&quot;:&quot;horizontal&quot;,&quot;support_big_font&quot;:false,&quot;picture_toward&quot;:0,&quot;picture_dockside&quot;:[],&quot;fill_id&quot;:&quot;e1e5d983c448471aad9aed945e055a0d&quot;,&quot;fill_align&quot;:&quot;rt&quot;,&quot;chip_types&quot;:[&quot;diagram&quot;,&quot;header&quot;]}],[{&quot;text_align&quot;:&quot;cm&quot;,&quot;text_direction&quot;:&quot;horizontal&quot;,&quot;support_big_font&quot;:false,&quot;picture_toward&quot;:0,&quot;picture_dockside&quot;:[],&quot;fill_id&quot;:&quot;e1e5d983c448471aad9aed945e055a0d&quot;,&quot;fill_align&quot;:&quot;cm&quot;,&quot;chip_types&quot;:[&quot;diagram&quot;,&quot;header&quot;]}]]"/>
  <p:tag name="KSO_WM_CHIP_DECFILLPROP" val="[]"/>
  <p:tag name="KSO_WM_SLIDE_ID" val="custom20223128_7"/>
  <p:tag name="KSO_WM_TEMPLATE_SUBCATEGORY" val="21"/>
  <p:tag name="KSO_WM_TEMPLATE_MASTER_TYPE" val="1"/>
  <p:tag name="KSO_WM_TEMPLATE_COLOR_TYPE" val="1"/>
  <p:tag name="KSO_WM_SLIDE_ITEM_CNT" val="0"/>
  <p:tag name="KSO_WM_SLIDE_INDEX" val="7"/>
  <p:tag name="KSO_WM_TAG_VERSION" val="1.0"/>
  <p:tag name="KSO_WM_SLIDE_LAYOUT" val="a_b_e_f"/>
  <p:tag name="KSO_WM_SLIDE_LAYOUT_CNT" val="1_1_1_1"/>
  <p:tag name="KSO_WM_CHIP_GROUPID" val="62674f634f99f5c0a1ef321f"/>
  <p:tag name="KSO_WM_SLIDE_LAYOUT_INFO" val="{&quot;id&quot;:&quot;2022-09-02T15:19:18&quot;,&quot;margin&quot;:{&quot;bottom&quot;:5.0641250610351562,&quot;left&quot;:13.404272079467773,&quot;right&quot;:6.2199525833129883,&quot;top&quot;:3.6547777652740479},&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2ccdb427bdb9f75177e693c"/>
  <p:tag name="KSO_WM_TEMPLATE_ASSEMBLE_GROUPID" val="62cbd1ac67e1b3ac3a1081fd"/>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SUBTYPE" val="w"/>
  <p:tag name="KSO_WM_TEMPLATE_CATEGORY" val="chip"/>
  <p:tag name="KSO_WM_TEMPLATE_INDEX" val="20223128"/>
  <p:tag name="KSO_WM_UNIT_TYPE" val="i"/>
  <p:tag name="KSO_WM_UNIT_INDEX" val="1"/>
  <p:tag name="KSO_WM_UNIT_ID" val="chip20223128_4*i*1"/>
  <p:tag name="KSO_WM_BEAUTIFY_FLAG" val="#wm#"/>
  <p:tag name="KSO_WM_TAG_VERSION" val="1.0"/>
  <p:tag name="KSO_WM_CHIP_GROUPID" val="62cbd1ac67e1b3ac3a1081fd"/>
  <p:tag name="KSO_WM_CHIP_XID" val="62cbd1fe67e1b3ac3a1086f6"/>
  <p:tag name="KSO_WM_UNIT_DEC_AREA_ID" val="1c38e4faa23e46f186b39e3ea8b75fdb"/>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444a4dd2f67648ddb6649814ce7fe0ed"/>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3128_1*i*1"/>
  <p:tag name="KSO_WM_TEMPLATE_CATEGORY" val="custom"/>
  <p:tag name="KSO_WM_TEMPLATE_INDEX" val="20223128"/>
  <p:tag name="KSO_WM_UNIT_LAYERLEVEL" val="1"/>
  <p:tag name="KSO_WM_TAG_VERSION" val="1.0"/>
  <p:tag name="KSO_WM_BEAUTIFY_FLAG" val="#wm#"/>
  <p:tag name="KSO_WM_UNIT_BLOCK" val="0"/>
  <p:tag name="KSO_WM_UNIT_SM_LIMIT_TYPE" val="3"/>
  <p:tag name="KSO_WM_UNIT_DEC_AREA_ID" val="7f7579fb10064b37834e467340feee0c"/>
  <p:tag name="KSO_WM_UNIT_DECORATE_INFO" val="{&quot;DecorateInfoH&quot;:{&quot;IsAbs&quot;:true},&quot;DecorateInfoW&quot;:{&quot;IsAbs&quot;:false},&quot;DecorateInfoX&quot;:{&quot;IsAbs&quot;:true,&quot;Pos&quot;:1},&quot;DecorateInfoY&quot;:{&quot;IsAbs&quot;:true,&quot;Pos&quot;:0},&quot;ReferentInfo&quot;:{&quot;Id&quot;:&quot;86f8dd24a9434821b6b3aad043261118&quot;,&quot;X&quot;:{&quot;Pos&quot;:1},&quot;Y&quot;:{&quot;Pos&quot;:2}},&quot;whChangeMode&quot;:0}"/>
  <p:tag name="KSO_WM_CHIP_GROUPID" val="6184fb2204b8904ebc644da0"/>
  <p:tag name="KSO_WM_CHIP_XID" val="6184fb2204b8904ebc644d9d"/>
  <p:tag name="KSO_WM_CHIP_FILLAREA_FILL_RULE" val="{&quot;fill_align&quot;:&quot;cm&quot;,&quot;fill_mode&quot;:&quot;adaptive&quot;,&quot;sacle_strategy&quot;:&quot;smart&quot;}"/>
  <p:tag name="KSO_WM_UNIT_DEC_SUPPORTCHANGEPIC" val="0"/>
  <p:tag name="KSO_WM_UNIT_DEC_CHANGEPICRESERVED" val="0"/>
  <p:tag name="KSO_WM_ASSEMBLE_CHIP_INDEX" val="e37540552a424fa7855761727fee0478"/>
  <p:tag name="KSO_WM_UNIT_LINE_FORE_SCHEMECOLOR_INDEX_BRIGHTNESS" val="0"/>
  <p:tag name="KSO_WM_UNIT_LINE_FORE_SCHEMECOLOR_INDEX" val="5"/>
  <p:tag name="KSO_WM_UNIT_LINE_FILL_TYPE" val="2"/>
  <p:tag name="KSO_WM_TEMPLATE_ASSEMBLE_XID" val="62ccdb427bdb9f75177e693c"/>
  <p:tag name="KSO_WM_TEMPLATE_ASSEMBLE_GROUPID" val="62cbd1ac67e1b3ac3a1081fd"/>
</p:tagLst>
</file>

<file path=ppt/tags/tag2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1*a*1"/>
  <p:tag name="KSO_WM_TEMPLATE_CATEGORY" val="custom"/>
  <p:tag name="KSO_WM_TEMPLATE_INDEX" val="20223128"/>
  <p:tag name="KSO_WM_UNIT_LAYERLEVEL" val="1"/>
  <p:tag name="KSO_WM_TAG_VERSION" val="1.0"/>
  <p:tag name="KSO_WM_BEAUTIFY_FLAG" val="#wm#"/>
  <p:tag name="KSO_WM_UNIT_DEFAULT_FONT" val="44;48;2"/>
  <p:tag name="KSO_WM_UNIT_BLOCK" val="0"/>
  <p:tag name="KSO_WM_UNIT_DEC_AREA_ID" val="c70e0729c0bd4077a4a51c4f7cc55d2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 name="KSO_WM_TEMPLATE_ASSEMBLE_XID" val="62ccdb427bdb9f75177e693c"/>
  <p:tag name="KSO_WM_TEMPLATE_ASSEMBLE_GROUPID" val="62cbd1ac67e1b3ac3a1081fd"/>
</p:tagLst>
</file>

<file path=ppt/tags/tag23.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23128_1*b*1"/>
  <p:tag name="KSO_WM_TEMPLATE_CATEGORY" val="custom"/>
  <p:tag name="KSO_WM_TEMPLATE_INDEX" val="20223128"/>
  <p:tag name="KSO_WM_UNIT_LAYERLEVEL" val="1"/>
  <p:tag name="KSO_WM_TAG_VERSION" val="1.0"/>
  <p:tag name="KSO_WM_BEAUTIFY_FLAG" val="#wm#"/>
  <p:tag name="KSO_WM_UNIT_DEFAULT_FONT" val="14;16;2"/>
  <p:tag name="KSO_WM_UNIT_BLOCK" val="0"/>
  <p:tag name="KSO_WM_UNIT_DEC_AREA_ID" val="86f8dd24a9434821b6b3aad043261118"/>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 name="KSO_WM_TEMPLATE_ASSEMBLE_XID" val="62ccdb427bdb9f75177e693c"/>
  <p:tag name="KSO_WM_TEMPLATE_ASSEMBLE_GROUPID" val="62cbd1ac67e1b3ac3a1081fd"/>
</p:tagLst>
</file>

<file path=ppt/tags/tag24.xml><?xml version="1.0" encoding="utf-8"?>
<p:tagLst xmlns:p="http://schemas.openxmlformats.org/presentationml/2006/main">
  <p:tag name="KSO_WM_UNIT_SUBTYPE" val="a"/>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UNIT_TYPE" val="f"/>
  <p:tag name="KSO_WM_UNIT_INDEX" val="1"/>
  <p:tag name="KSO_WM_UNIT_ID" val="custom20223128_1*f*1"/>
  <p:tag name="KSO_WM_TEMPLATE_CATEGORY" val="custom"/>
  <p:tag name="KSO_WM_TEMPLATE_INDEX" val="20223128"/>
  <p:tag name="KSO_WM_UNIT_LAYERLEVEL" val="1"/>
  <p:tag name="KSO_WM_TAG_VERSION" val="1.0"/>
  <p:tag name="KSO_WM_BEAUTIFY_FLAG" val="#wm#"/>
  <p:tag name="KSO_WM_UNIT_DEFAULT_FONT" val="14;16;2"/>
  <p:tag name="KSO_WM_UNIT_BLOCK" val="0"/>
  <p:tag name="KSO_WM_UNIT_DEC_AREA_ID" val="08d477f3ae3c4d69b30eafead9159d5b"/>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 name="KSO_WM_TEMPLATE_ASSEMBLE_XID" val="62ccdb427bdb9f75177e693c"/>
  <p:tag name="KSO_WM_TEMPLATE_ASSEMBLE_GROUPID" val="62cbd1ac67e1b3ac3a1081fd"/>
</p:tagLst>
</file>

<file path=ppt/tags/tag25.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SUBTYPE" val="r"/>
  <p:tag name="KSO_WM_TEMPLATE_CATEGORY" val="chip"/>
  <p:tag name="KSO_WM_TEMPLATE_INDEX" val="20223128"/>
  <p:tag name="KSO_WM_UNIT_TYPE" val="i"/>
  <p:tag name="KSO_WM_UNIT_INDEX" val="1"/>
  <p:tag name="KSO_WM_UNIT_ID" val="chip20223128_3*i*1"/>
  <p:tag name="KSO_WM_BEAUTIFY_FLAG" val="#wm#"/>
  <p:tag name="KSO_WM_TAG_VERSION" val="1.0"/>
  <p:tag name="KSO_WM_CHIP_GROUPID" val="62cbd1ac67e1b3ac3a1081fd"/>
  <p:tag name="KSO_WM_CHIP_XID" val="62cbd1fe67e1b3ac3a108720"/>
  <p:tag name="KSO_WM_UNIT_DEC_AREA_ID" val="a7cdde22d573462b9021e42b5403c182"/>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dfc9b7ed2cd348c6ba758fbe33c717f7"/>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8*i*1"/>
  <p:tag name="KSO_WM_BEAUTIFY_FLAG" val="#wm#"/>
  <p:tag name="KSO_WM_TAG_VERSION" val="1.0"/>
  <p:tag name="KSO_WM_CHIP_GROUPID" val="62cbd1ac67e1b3ac3a1081fd"/>
  <p:tag name="KSO_WM_CHIP_XID" val="62cbd1fe67e1b3ac3a108354"/>
  <p:tag name="KSO_WM_UNIT_DEC_AREA_ID" val="4f1bf6c183484a7da7b4d196e0354c64"/>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342a3f1ac6049b3a99641de4d497ce0"/>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4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5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5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66.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67.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DEFAULT_FONT" val="80;88;2"/>
  <p:tag name="KSO_WM_UNIT_BLOCK" val="0"/>
  <p:tag name="KSO_WM_UNIT_DEC_AREA_ID" val="5e08d8173b6c4269aba64d186e85e334"/>
  <p:tag name="KSO_WM_UNIT_ISCONTENTSTITLE" val="0"/>
  <p:tag name="KSO_WM_UNIT_ISNUMDGMTITLE" val="0"/>
  <p:tag name="KSO_WM_UNIT_PRESET_TEXT" val="产品简约风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1*a*1"/>
  <p:tag name="KSO_WM_TEMPLATE_CATEGORY" val="custom"/>
  <p:tag name="KSO_WM_TEMPLATE_INDEX" val="20223128"/>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8f49689c10084382b7d918423cae8c2f"/>
  <p:tag name="KSO_WM_UNIT_TEXT_FILL_FORE_SCHEMECOLOR_INDEX_BRIGHTNESS" val="0.15"/>
  <p:tag name="KSO_WM_UNIT_TEXT_FILL_FORE_SCHEMECOLOR_INDEX" val="13"/>
  <p:tag name="KSO_WM_UNIT_TEXT_FILL_TYPE" val="1"/>
  <p:tag name="KSO_WM_TEMPLATE_ASSEMBLE_XID" val="6311ae59a35593066d0ad632"/>
  <p:tag name="KSO_WM_TEMPLATE_ASSEMBLE_GROUPID" val="62cbd1ac67e1b3ac3a1081fd"/>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0*i*1"/>
  <p:tag name="KSO_WM_BEAUTIFY_FLAG" val="#wm#"/>
  <p:tag name="KSO_WM_TAG_VERSION" val="1.0"/>
  <p:tag name="KSO_WM_CHIP_GROUPID" val="62cbd1ac67e1b3ac3a1081fd"/>
  <p:tag name="KSO_WM_CHIP_XID" val="62cbd1fe67e1b3ac3a1084c0"/>
  <p:tag name="KSO_WM_UNIT_DEC_AREA_ID" val="848a3829ae6e4b988813af420db9a98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af5c6e85090424aa07486319f5fbc6c"/>
</p:tagLst>
</file>

<file path=ppt/tags/tag73.xml><?xml version="1.0" encoding="utf-8"?>
<p:tagLst xmlns:p="http://schemas.openxmlformats.org/presentationml/2006/main">
  <p:tag name="KSO_WM_UNIT_SUBTYPE" val="u"/>
  <p:tag name="KSO_WM_TEMPLATE_CATEGORY" val="chip"/>
  <p:tag name="KSO_WM_TEMPLATE_INDEX" val="20223128"/>
  <p:tag name="KSO_WM_UNIT_TYPE" val="i"/>
  <p:tag name="KSO_WM_UNIT_INDEX" val="1"/>
  <p:tag name="KSO_WM_UNIT_ID" val="chip20223128_12*i*1"/>
  <p:tag name="KSO_WM_BEAUTIFY_FLAG" val="#wm#"/>
  <p:tag name="KSO_WM_TAG_VERSION" val="1.0"/>
  <p:tag name="KSO_WM_CHIP_GROUPID" val="62cbd1ac67e1b3ac3a1081fd"/>
  <p:tag name="KSO_WM_CHIP_XID" val="62cbd1fe67e1b3ac3a1084ad"/>
  <p:tag name="KSO_WM_UNIT_DEC_AREA_ID" val="c5e55c0a14394e51adde2b4716cf674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0857103add448fcb0ae8007a8b30dd0"/>
</p:tagLst>
</file>

<file path=ppt/tags/tag74.xml><?xml version="1.0" encoding="utf-8"?>
<p:tagLst xmlns:p="http://schemas.openxmlformats.org/presentationml/2006/main">
  <p:tag name="KSO_WM_UNIT_SUBTYPE" val="u"/>
  <p:tag name="KSO_WM_TEMPLATE_CATEGORY" val="chip"/>
  <p:tag name="KSO_WM_TEMPLATE_INDEX" val="20223128"/>
  <p:tag name="KSO_WM_UNIT_TYPE" val="i"/>
  <p:tag name="KSO_WM_UNIT_INDEX" val="1"/>
  <p:tag name="KSO_WM_UNIT_ID" val="chip20223128_11*i*1"/>
  <p:tag name="KSO_WM_BEAUTIFY_FLAG" val="#wm#"/>
  <p:tag name="KSO_WM_TAG_VERSION" val="1.0"/>
  <p:tag name="KSO_WM_CHIP_GROUPID" val="62cbd1ac67e1b3ac3a1081fd"/>
  <p:tag name="KSO_WM_CHIP_XID" val="62cbd1fe67e1b3ac3a10848e"/>
  <p:tag name="KSO_WM_UNIT_DEC_AREA_ID" val="c4c72a6398f64cd19b49161ae28ed6bb"/>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32137bddf90b4da99cb5ed202dc028d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DEFAULT_FONT" val="66;74;2"/>
  <p:tag name="KSO_WM_UNIT_BLOCK" val="0"/>
  <p:tag name="KSO_WM_UNIT_DEC_AREA_ID" val="155f09631e6f48d3b173886dbf66bcb8"/>
  <p:tag name="KSO_WM_UNIT_ISCONTENTSTITLE" val="0"/>
  <p:tag name="KSO_WM_UNIT_ISNUMDGMTITLE" val="0"/>
  <p:tag name="KSO_WM_UNIT_PRESET_TEXT" val="感谢各位的观看"/>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1*a*1"/>
  <p:tag name="KSO_WM_TEMPLATE_CATEGORY" val="custom"/>
  <p:tag name="KSO_WM_TEMPLATE_INDEX" val="20223128"/>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5c527ccf2f7e4f09a535bced40be02df"/>
  <p:tag name="KSO_WM_UNIT_TEXT_FILL_FORE_SCHEMECOLOR_INDEX_BRIGHTNESS" val="0.15"/>
  <p:tag name="KSO_WM_UNIT_TEXT_FILL_FORE_SCHEMECOLOR_INDEX" val="13"/>
  <p:tag name="KSO_WM_UNIT_TEXT_FILL_TYPE" val="1"/>
  <p:tag name="KSO_WM_TEMPLATE_ASSEMBLE_XID" val="62ccdb437bdb9f75177e6a43"/>
  <p:tag name="KSO_WM_TEMPLATE_ASSEMBLE_GROUPID" val="62cbd1ac67e1b3ac3a1081fd"/>
</p:tagLst>
</file>

<file path=ppt/tags/tag79.xml><?xml version="1.0" encoding="utf-8"?>
<p:tagLst xmlns:p="http://schemas.openxmlformats.org/presentationml/2006/main">
  <p:tag name="KSO_WM_UNIT_DEFAULT_FONT" val="16;18;2"/>
  <p:tag name="KSO_WM_UNIT_BLOCK" val="0"/>
  <p:tag name="KSO_WM_UNIT_DEC_AREA_ID" val="e9cbfa1833cb44a881ecedd37ae51aca"/>
  <p:tag name="KSO_WM_UNIT_SUBTYPE" val="a"/>
  <p:tag name="KSO_WM_UNIT_PRESET_TEXT" val="点击此处添加正文，文字是您思想的提炼，为了演示发布的良好效果，请言简意赅地阐述您的观点。"/>
  <p:tag name="KSO_WM_UNIT_NOCLEAR" val="0"/>
  <p:tag name="KSO_WM_UNIT_VALUE" val="68"/>
  <p:tag name="KSO_WM_UNIT_HIGHLIGHT" val="0"/>
  <p:tag name="KSO_WM_UNIT_COMPATIBLE" val="0"/>
  <p:tag name="KSO_WM_UNIT_DIAGRAM_ISNUMVISUAL" val="0"/>
  <p:tag name="KSO_WM_UNIT_DIAGRAM_ISREFERUNIT" val="0"/>
  <p:tag name="KSO_WM_UNIT_TYPE" val="f"/>
  <p:tag name="KSO_WM_UNIT_INDEX" val="1"/>
  <p:tag name="KSO_WM_UNIT_ID" val="custom20223128_1*f*1"/>
  <p:tag name="KSO_WM_TEMPLATE_CATEGORY" val="custom"/>
  <p:tag name="KSO_WM_TEMPLATE_INDEX" val="20223128"/>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5c527ccf2f7e4f09a535bced40be02df"/>
  <p:tag name="KSO_WM_UNIT_TEXT_FILL_FORE_SCHEMECOLOR_INDEX_BRIGHTNESS" val="0.15"/>
  <p:tag name="KSO_WM_UNIT_TEXT_FILL_FORE_SCHEMECOLOR_INDEX" val="13"/>
  <p:tag name="KSO_WM_UNIT_TEXT_FILL_TYPE" val="1"/>
  <p:tag name="KSO_WM_TEMPLATE_ASSEMBLE_XID" val="62ccdb437bdb9f75177e6a43"/>
  <p:tag name="KSO_WM_TEMPLATE_ASSEMBLE_GROUPID" val="62cbd1ac67e1b3ac3a1081fd"/>
</p:tagLst>
</file>

<file path=ppt/tags/tag8.xml><?xml version="1.0" encoding="utf-8"?>
<p:tagLst xmlns:p="http://schemas.openxmlformats.org/presentationml/2006/main">
  <p:tag name="KSO_WM_UNIT_DEFAULT_FONT" val="24;26;2"/>
  <p:tag name="KSO_WM_UNIT_BLOCK" val="0"/>
  <p:tag name="KSO_WM_UNIT_DEC_AREA_ID" val="b2b50a5b6e2a4a5ca0f2e4e2931119de"/>
  <p:tag name="KSO_WM_UNIT_SUBTYPE" val="a"/>
  <p:tag name="KSO_WM_UNIT_PRESET_TEXT" val="单击此处添加文本具体内容"/>
  <p:tag name="KSO_WM_UNIT_NOCLEAR" val="0"/>
  <p:tag name="KSO_WM_UNIT_VALUE" val="19"/>
  <p:tag name="KSO_WM_UNIT_HIGHLIGHT" val="0"/>
  <p:tag name="KSO_WM_UNIT_COMPATIBLE" val="0"/>
  <p:tag name="KSO_WM_UNIT_DIAGRAM_ISNUMVISUAL" val="0"/>
  <p:tag name="KSO_WM_UNIT_DIAGRAM_ISREFERUNIT" val="0"/>
  <p:tag name="KSO_WM_UNIT_TYPE" val="f"/>
  <p:tag name="KSO_WM_UNIT_INDEX" val="1"/>
  <p:tag name="KSO_WM_UNIT_ID" val="custom20223128_1*f*1"/>
  <p:tag name="KSO_WM_TEMPLATE_CATEGORY" val="custom"/>
  <p:tag name="KSO_WM_TEMPLATE_INDEX" val="20223128"/>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8f49689c10084382b7d918423cae8c2f"/>
  <p:tag name="KSO_WM_UNIT_TEXT_FILL_FORE_SCHEMECOLOR_INDEX_BRIGHTNESS" val="0.15"/>
  <p:tag name="KSO_WM_UNIT_TEXT_FILL_FORE_SCHEMECOLOR_INDEX" val="13"/>
  <p:tag name="KSO_WM_UNIT_TEXT_FILL_TYPE" val="1"/>
  <p:tag name="KSO_WM_TEMPLATE_ASSEMBLE_XID" val="6311ae59a35593066d0ad632"/>
  <p:tag name="KSO_WM_TEMPLATE_ASSEMBLE_GROUPID" val="62cbd1ac67e1b3ac3a1081fd"/>
</p:tagLst>
</file>

<file path=ppt/tags/tag80.xml><?xml version="1.0" encoding="utf-8"?>
<p:tagLst xmlns:p="http://schemas.openxmlformats.org/presentationml/2006/main">
  <p:tag name="KSO_WM_UNIT_DEFAULT_FONT" val="20;22;2"/>
  <p:tag name="KSO_WM_UNIT_BLOCK" val="0"/>
  <p:tag name="KSO_WM_UNIT_DEC_AREA_ID" val="0251dc3893c443569a1081b2d7511623"/>
  <p:tag name="KSO_WM_UNIT_ISCONTENTSTITLE" val="0"/>
  <p:tag name="KSO_WM_UNIT_ISNUMDGMTITLE" val="0"/>
  <p:tag name="KSO_WM_UNIT_PRESET_TEXT" val="单击此处添加副标题"/>
  <p:tag name="KSO_WM_UNIT_NOCLEAR" val="0"/>
  <p:tag name="KSO_WM_UNIT_VALUE" val="31"/>
  <p:tag name="KSO_WM_UNIT_HIGHLIGHT" val="0"/>
  <p:tag name="KSO_WM_UNIT_COMPATIBLE" val="0"/>
  <p:tag name="KSO_WM_UNIT_DIAGRAM_ISNUMVISUAL" val="0"/>
  <p:tag name="KSO_WM_UNIT_DIAGRAM_ISREFERUNIT" val="0"/>
  <p:tag name="KSO_WM_UNIT_TYPE" val="b"/>
  <p:tag name="KSO_WM_UNIT_INDEX" val="1"/>
  <p:tag name="KSO_WM_UNIT_ID" val="custom20223128_1*b*1"/>
  <p:tag name="KSO_WM_TEMPLATE_CATEGORY" val="custom"/>
  <p:tag name="KSO_WM_TEMPLATE_INDEX" val="20223128"/>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5c527ccf2f7e4f09a535bced40be02df"/>
  <p:tag name="KSO_WM_UNIT_TEXT_FILL_FORE_SCHEMECOLOR_INDEX_BRIGHTNESS" val="0.15"/>
  <p:tag name="KSO_WM_UNIT_TEXT_FILL_FORE_SCHEMECOLOR_INDEX" val="13"/>
  <p:tag name="KSO_WM_UNIT_TEXT_FILL_TYPE" val="1"/>
  <p:tag name="KSO_WM_TEMPLATE_ASSEMBLE_XID" val="62ccdb437bdb9f75177e6a43"/>
  <p:tag name="KSO_WM_TEMPLATE_ASSEMBLE_GROUPID" val="62cbd1ac67e1b3ac3a1081fd"/>
</p:tagLst>
</file>

<file path=ppt/tags/tag81.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 name="KSO_WM_SLIDE_BACKGROUND_TYPE" val="general"/>
</p:tagLst>
</file>

<file path=ppt/tags/tag82.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 name="KSO_WM_SLIDE_BACKGROUND_TYPE" val="general"/>
</p:tagLst>
</file>

<file path=ppt/tags/tag83.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 name="KSO_WM_SLIDE_BACKGROUND_TYPE" val="general"/>
</p:tagLst>
</file>

<file path=ppt/tags/tag8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5b5df3b39ae34bdda567089da6e8606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4b0fa39e76642f78eaf9522751b5520"/>
  <p:tag name="KSO_WM_SLIDE_BACKGROUND_TYPE" val="frame"/>
</p:tagLst>
</file>

<file path=ppt/tags/tag8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ef8acb934f4c4a6a940fd7e3f973a1b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5313e5f15bf4de8b4bc017dc22b190f"/>
  <p:tag name="KSO_WM_SLIDE_BACKGROUND_TYPE" val="frame"/>
</p:tagLst>
</file>

<file path=ppt/tags/tag9.xml><?xml version="1.0" encoding="utf-8"?>
<p:tagLst xmlns:p="http://schemas.openxmlformats.org/presentationml/2006/main">
  <p:tag name="KSO_WM_UNIT_DEFAULT_FONT" val="20;22;2"/>
  <p:tag name="KSO_WM_UNIT_BLOCK" val="0"/>
  <p:tag name="KSO_WM_UNIT_DEC_AREA_ID" val="d2d61bb658c44e508de2f6f6dd31dce7"/>
  <p:tag name="KSO_WM_UNIT_SUBTYPE" val="b"/>
  <p:tag name="KSO_WM_UNIT_PRESET_TEXT" val="汇报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2"/>
  <p:tag name="KSO_WM_UNIT_ID" val="custom20223128_1*f*2"/>
  <p:tag name="KSO_WM_TEMPLATE_CATEGORY" val="custom"/>
  <p:tag name="KSO_WM_TEMPLATE_INDEX" val="20223128"/>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8f49689c10084382b7d918423cae8c2f"/>
  <p:tag name="KSO_WM_UNIT_TEXT_FILL_FORE_SCHEMECOLOR_INDEX_BRIGHTNESS" val="0.15"/>
  <p:tag name="KSO_WM_UNIT_TEXT_FILL_FORE_SCHEMECOLOR_INDEX" val="13"/>
  <p:tag name="KSO_WM_UNIT_TEXT_FILL_TYPE" val="1"/>
  <p:tag name="KSO_WM_TEMPLATE_ASSEMBLE_XID" val="6311ae59a35593066d0ad632"/>
  <p:tag name="KSO_WM_TEMPLATE_ASSEMBLE_GROUPID" val="62cbd1ac67e1b3ac3a1081fd"/>
</p:tagLst>
</file>

<file path=ppt/tags/tag9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90d6ebae5ea9403fbef1f761a033154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1de5c7f4ca34dd781d8cd1707016dcf"/>
  <p:tag name="KSO_WM_SLIDE_BACKGROUND_TYPE" val="frame"/>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531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4"/>
</p:tagLst>
</file>

<file path=ppt/tags/tag9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f004f0876b204bc4a21761b5527fa9d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d9fb7d0724a42929dc23ee37879e906"/>
  <p:tag name="KSO_WM_SLIDE_BACKGROUND_TYPE" val="leftRight"/>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531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5"/>
</p:tagLst>
</file>

<file path=ppt/tags/tag9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e6f0eff224924f55940dbc6f6a5113b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1bc1029a11824c42b683b6b3134cef9a"/>
  <p:tag name="KSO_WM_SLIDE_BACKGROUND_TYPE" val="leftRight"/>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noAutofit/>
      </a:bodyPr>
      <a:lstStyle>
        <a:defPPr indent="0" algn="just" fontAlgn="auto">
          <a:lnSpc>
            <a:spcPct val="150000"/>
          </a:lnSpc>
          <a:defRPr lang="zh-CN" sz="2400">
            <a:latin typeface="华文黑体" panose="02010600040101010101" charset="-122"/>
            <a:ea typeface="华文黑体" panose="0201060004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Adjacency">
      <a:dk1>
        <a:srgbClr val="000000"/>
      </a:dk1>
      <a:lt1>
        <a:srgbClr val="FFFFFF"/>
      </a:lt1>
      <a:dk2>
        <a:srgbClr val="8F9DE8"/>
      </a:dk2>
      <a:lt2>
        <a:srgbClr val="FFFFFF"/>
      </a:lt2>
      <a:accent1>
        <a:srgbClr val="384DD3"/>
      </a:accent1>
      <a:accent2>
        <a:srgbClr val="AF578F"/>
      </a:accent2>
      <a:accent3>
        <a:srgbClr val="FF5D62"/>
      </a:accent3>
      <a:accent4>
        <a:srgbClr val="FF7659"/>
      </a:accent4>
      <a:accent5>
        <a:srgbClr val="FEA847"/>
      </a:accent5>
      <a:accent6>
        <a:srgbClr val="FDDA3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1203</Words>
  <Application>WPS 文字</Application>
  <PresentationFormat>宽屏</PresentationFormat>
  <Paragraphs>111</Paragraphs>
  <Slides>22</Slides>
  <Notes>1</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22</vt:i4>
      </vt:variant>
    </vt:vector>
  </HeadingPairs>
  <TitlesOfParts>
    <vt:vector size="49" baseType="lpstr">
      <vt:lpstr>Arial</vt:lpstr>
      <vt:lpstr>宋体</vt:lpstr>
      <vt:lpstr>Wingdings</vt:lpstr>
      <vt:lpstr>华文黑体</vt:lpstr>
      <vt:lpstr>汉仪文黑-55简</vt:lpstr>
      <vt:lpstr>汉仪中黑KW</vt:lpstr>
      <vt:lpstr>汉仪文黑-85简</vt:lpstr>
      <vt:lpstr>微软雅黑</vt:lpstr>
      <vt:lpstr>等线</vt:lpstr>
      <vt:lpstr>汉仪中等线KW</vt:lpstr>
      <vt:lpstr>黑体</vt:lpstr>
      <vt:lpstr>STHeiti Regular</vt:lpstr>
      <vt:lpstr>Source Han Serif CN Heavy</vt:lpstr>
      <vt:lpstr>汉仪文黑-75简</vt:lpstr>
      <vt:lpstr>STHeiti</vt:lpstr>
      <vt:lpstr>宋体</vt:lpstr>
      <vt:lpstr>Arial Unicode MS</vt:lpstr>
      <vt:lpstr>汉仪书宋二KW</vt:lpstr>
      <vt:lpstr>Calibri</vt:lpstr>
      <vt:lpstr>Helvetica Neue</vt:lpstr>
      <vt:lpstr>思源宋体 CN Heavy</vt:lpstr>
      <vt:lpstr>汉仪文黑-55简</vt:lpstr>
      <vt:lpstr>汉仪文黑-75简</vt:lpstr>
      <vt:lpstr>Source Han Sans CN Regular</vt:lpstr>
      <vt:lpstr>STHeiti Light</vt:lpstr>
      <vt:lpstr>WPS</vt:lpstr>
      <vt:lpstr>1_Office 主题​​</vt:lpstr>
      <vt:lpstr>PowerPoint 演示文稿</vt:lpstr>
      <vt:lpstr>PowerPoint 演示文稿</vt:lpstr>
      <vt:lpstr>PowerPoint 演示文稿</vt:lpstr>
      <vt:lpstr>PowerPoint 演示文稿</vt:lpstr>
      <vt:lpstr>PowerPoint 演示文稿</vt:lpstr>
      <vt:lpstr>总体概述</vt:lpstr>
      <vt:lpstr>PowerPoint 演示文稿</vt:lpstr>
      <vt:lpstr>PowerPoint 演示文稿</vt:lpstr>
      <vt:lpstr>趋势导向</vt:lpstr>
      <vt:lpstr>PowerPoint 演示文稿</vt:lpstr>
      <vt:lpstr>PowerPoint 演示文稿</vt:lpstr>
      <vt:lpstr>PowerPoint 演示文稿</vt:lpstr>
      <vt:lpstr>技术导向</vt:lpstr>
      <vt:lpstr>PowerPoint 演示文稿</vt:lpstr>
      <vt:lpstr>PowerPoint 演示文稿</vt:lpstr>
      <vt:lpstr>PowerPoint 演示文稿</vt:lpstr>
      <vt:lpstr>应用导向</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孙思</cp:lastModifiedBy>
  <cp:revision>29</cp:revision>
  <dcterms:created xsi:type="dcterms:W3CDTF">2023-08-17T07:10:40Z</dcterms:created>
  <dcterms:modified xsi:type="dcterms:W3CDTF">2023-08-17T07:10:40Z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2052-6.0.0.8068</vt:lpwstr>
  </property>
  <property fmtid="{D5CDD505-2E9C-101B-9397-08002B2CF9AE}" pid="3" name="ICV">
    <vt:lpwstr>C5544058645AB1271FDCD564175049DA_41</vt:lpwstr>
  </property>
</Properties>
</file>